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FFFFFF"/>
        </a:solidFill>
        <a:effectLst/>
        <a:uFillTx/>
        <a:latin typeface="+mn-lt"/>
        <a:ea typeface="+mn-ea"/>
        <a:cs typeface="+mn-cs"/>
        <a:sym typeface="Helvetica"/>
      </a:defRPr>
    </a:lvl1pPr>
    <a:lvl2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FFFFFF"/>
        </a:solidFill>
        <a:effectLst/>
        <a:uFillTx/>
        <a:latin typeface="+mn-lt"/>
        <a:ea typeface="+mn-ea"/>
        <a:cs typeface="+mn-cs"/>
        <a:sym typeface="Helvetica"/>
      </a:defRPr>
    </a:lvl2pPr>
    <a:lvl3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FFFFFF"/>
        </a:solidFill>
        <a:effectLst/>
        <a:uFillTx/>
        <a:latin typeface="+mn-lt"/>
        <a:ea typeface="+mn-ea"/>
        <a:cs typeface="+mn-cs"/>
        <a:sym typeface="Helvetica"/>
      </a:defRPr>
    </a:lvl3pPr>
    <a:lvl4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FFFFFF"/>
        </a:solidFill>
        <a:effectLst/>
        <a:uFillTx/>
        <a:latin typeface="+mn-lt"/>
        <a:ea typeface="+mn-ea"/>
        <a:cs typeface="+mn-cs"/>
        <a:sym typeface="Helvetica"/>
      </a:defRPr>
    </a:lvl4pPr>
    <a:lvl5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FFFFFF"/>
        </a:solidFill>
        <a:effectLst/>
        <a:uFillTx/>
        <a:latin typeface="+mn-lt"/>
        <a:ea typeface="+mn-ea"/>
        <a:cs typeface="+mn-cs"/>
        <a:sym typeface="Helvetica"/>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FFFFFF"/>
        </a:solidFill>
        <a:effectLst/>
        <a:uFillTx/>
        <a:latin typeface="+mn-lt"/>
        <a:ea typeface="+mn-ea"/>
        <a:cs typeface="+mn-cs"/>
        <a:sym typeface="Helvetica"/>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FFFFFF"/>
        </a:solidFill>
        <a:effectLst/>
        <a:uFillTx/>
        <a:latin typeface="+mn-lt"/>
        <a:ea typeface="+mn-ea"/>
        <a:cs typeface="+mn-cs"/>
        <a:sym typeface="Helvetica"/>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FFFFFF"/>
        </a:solidFill>
        <a:effectLst/>
        <a:uFillTx/>
        <a:latin typeface="+mn-lt"/>
        <a:ea typeface="+mn-ea"/>
        <a:cs typeface="+mn-cs"/>
        <a:sym typeface="Helvetica"/>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FFFFFF"/>
        </a:solidFill>
        <a:effectLst/>
        <a:uFillTx/>
        <a:latin typeface="+mn-lt"/>
        <a:ea typeface="+mn-ea"/>
        <a:cs typeface="+mn-cs"/>
        <a:sym typeface="Helvetic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FDC"/>
          </a:solidFill>
        </a:fill>
      </a:tcStyle>
    </a:wholeTbl>
    <a:band2H>
      <a:tcTxStyle/>
      <a:tcStyle>
        <a:tcBdr/>
        <a:fill>
          <a:solidFill>
            <a:srgbClr val="E7E9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FFFFFF"/>
        </a:fontRef>
        <a:srgbClr val="FFFFFF"/>
      </a:tcTxStyle>
      <a:tcStyle>
        <a:tcBdr>
          <a:left>
            <a:ln w="12700" cap="flat">
              <a:noFill/>
              <a:miter lim="400000"/>
            </a:ln>
          </a:left>
          <a:right>
            <a:ln w="12700" cap="flat">
              <a:noFill/>
              <a:miter lim="400000"/>
            </a:ln>
          </a:right>
          <a:top>
            <a:ln w="50800" cap="flat">
              <a:solidFill>
                <a:srgbClr val="FFFFFF"/>
              </a:solidFill>
              <a:prstDash val="solid"/>
              <a:round/>
            </a:ln>
          </a:top>
          <a:bottom>
            <a:ln w="25400" cap="flat">
              <a:solidFill>
                <a:srgbClr val="FFFFFF"/>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round/>
            </a:ln>
          </a:top>
          <a:bottom>
            <a:ln w="25400" cap="flat">
              <a:solidFill>
                <a:srgbClr val="FFFFFF"/>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1" name="Shape 171"/>
          <p:cNvSpPr>
            <a:spLocks noGrp="1" noRot="1" noChangeAspect="1"/>
          </p:cNvSpPr>
          <p:nvPr>
            <p:ph type="sldImg"/>
          </p:nvPr>
        </p:nvSpPr>
        <p:spPr>
          <a:xfrm>
            <a:off x="1143000" y="685800"/>
            <a:ext cx="4572000" cy="3429000"/>
          </a:xfrm>
          <a:prstGeom prst="rect">
            <a:avLst/>
          </a:prstGeom>
        </p:spPr>
        <p:txBody>
          <a:bodyPr/>
          <a:lstStyle/>
          <a:p>
            <a:endParaRPr/>
          </a:p>
        </p:txBody>
      </p:sp>
      <p:sp>
        <p:nvSpPr>
          <p:cNvPr id="172" name="Shape 17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2209800" y="4464027"/>
            <a:ext cx="9144000" cy="1641494"/>
          </a:xfrm>
          <a:prstGeom prst="rect">
            <a:avLst/>
          </a:prstGeom>
        </p:spPr>
        <p:txBody>
          <a:bodyPr anchor="t"/>
          <a:lstStyle>
            <a:lvl1pPr algn="r">
              <a:defRPr sz="9600" spc="-300">
                <a:gradFill flip="none" rotWithShape="1">
                  <a:gsLst>
                    <a:gs pos="0">
                      <a:srgbClr val="9DB5E0"/>
                    </a:gs>
                    <a:gs pos="32000">
                      <a:srgbClr val="E3E3E3"/>
                    </a:gs>
                    <a:gs pos="100000">
                      <a:srgbClr val="FFFFFF"/>
                    </a:gs>
                  </a:gsLst>
                  <a:lin ang="8100000" scaled="0"/>
                </a:gradFill>
                <a:effectLst>
                  <a:outerShdw blurRad="469900" dist="342900" dir="5400000" rotWithShape="0">
                    <a:srgbClr val="000000">
                      <a:alpha val="66000"/>
                    </a:srgbClr>
                  </a:outerShdw>
                </a:effectLst>
              </a:defRPr>
            </a:lvl1pPr>
          </a:lstStyle>
          <a:p>
            <a:r>
              <a:t>Title Text</a:t>
            </a:r>
          </a:p>
        </p:txBody>
      </p:sp>
      <p:sp>
        <p:nvSpPr>
          <p:cNvPr id="12" name="Body Level One…"/>
          <p:cNvSpPr txBox="1">
            <a:spLocks noGrp="1"/>
          </p:cNvSpPr>
          <p:nvPr>
            <p:ph type="body" sz="quarter" idx="1"/>
          </p:nvPr>
        </p:nvSpPr>
        <p:spPr>
          <a:xfrm>
            <a:off x="2209799" y="3694374"/>
            <a:ext cx="9144001" cy="754029"/>
          </a:xfrm>
          <a:prstGeom prst="rect">
            <a:avLst/>
          </a:prstGeom>
        </p:spPr>
        <p:txBody>
          <a:bodyPr anchor="b"/>
          <a:lstStyle>
            <a:lvl1pPr marL="0" indent="0" algn="r">
              <a:buSzTx/>
              <a:buFontTx/>
              <a:buNone/>
              <a:defRPr sz="3200">
                <a:gradFill flip="none" rotWithShape="1">
                  <a:gsLst>
                    <a:gs pos="0">
                      <a:srgbClr val="E9E9E9"/>
                    </a:gs>
                    <a:gs pos="15000">
                      <a:srgbClr val="E7E6E6"/>
                    </a:gs>
                    <a:gs pos="73000">
                      <a:srgbClr val="F1F0F0"/>
                    </a:gs>
                    <a:gs pos="100000">
                      <a:srgbClr val="FFFFFF"/>
                    </a:gs>
                  </a:gsLst>
                  <a:lin ang="16200000" scaled="0"/>
                </a:gradFill>
              </a:defRPr>
            </a:lvl1pPr>
            <a:lvl2pPr marL="0" indent="0" algn="r">
              <a:buSzTx/>
              <a:buFontTx/>
              <a:buNone/>
              <a:defRPr sz="3200">
                <a:gradFill flip="none" rotWithShape="1">
                  <a:gsLst>
                    <a:gs pos="0">
                      <a:srgbClr val="E9E9E9"/>
                    </a:gs>
                    <a:gs pos="15000">
                      <a:srgbClr val="E7E6E6"/>
                    </a:gs>
                    <a:gs pos="73000">
                      <a:srgbClr val="F1F0F0"/>
                    </a:gs>
                    <a:gs pos="100000">
                      <a:srgbClr val="FFFFFF"/>
                    </a:gs>
                  </a:gsLst>
                  <a:lin ang="16200000" scaled="0"/>
                </a:gradFill>
              </a:defRPr>
            </a:lvl2pPr>
            <a:lvl3pPr marL="0" indent="0" algn="r">
              <a:buSzTx/>
              <a:buFontTx/>
              <a:buNone/>
              <a:defRPr sz="3200">
                <a:gradFill flip="none" rotWithShape="1">
                  <a:gsLst>
                    <a:gs pos="0">
                      <a:srgbClr val="E9E9E9"/>
                    </a:gs>
                    <a:gs pos="15000">
                      <a:srgbClr val="E7E6E6"/>
                    </a:gs>
                    <a:gs pos="73000">
                      <a:srgbClr val="F1F0F0"/>
                    </a:gs>
                    <a:gs pos="100000">
                      <a:srgbClr val="FFFFFF"/>
                    </a:gs>
                  </a:gsLst>
                  <a:lin ang="16200000" scaled="0"/>
                </a:gradFill>
              </a:defRPr>
            </a:lvl3pPr>
            <a:lvl4pPr marL="0" indent="0" algn="r">
              <a:buSzTx/>
              <a:buFontTx/>
              <a:buNone/>
              <a:defRPr sz="3200">
                <a:gradFill flip="none" rotWithShape="1">
                  <a:gsLst>
                    <a:gs pos="0">
                      <a:srgbClr val="E9E9E9"/>
                    </a:gs>
                    <a:gs pos="15000">
                      <a:srgbClr val="E7E6E6"/>
                    </a:gs>
                    <a:gs pos="73000">
                      <a:srgbClr val="F1F0F0"/>
                    </a:gs>
                    <a:gs pos="100000">
                      <a:srgbClr val="FFFFFF"/>
                    </a:gs>
                  </a:gsLst>
                  <a:lin ang="16200000" scaled="0"/>
                </a:gradFill>
              </a:defRPr>
            </a:lvl4pPr>
            <a:lvl5pPr marL="0" indent="0" algn="r">
              <a:buSzTx/>
              <a:buFontTx/>
              <a:buNone/>
              <a:defRPr sz="3200">
                <a:gradFill flip="none" rotWithShape="1">
                  <a:gsLst>
                    <a:gs pos="0">
                      <a:srgbClr val="E9E9E9"/>
                    </a:gs>
                    <a:gs pos="15000">
                      <a:srgbClr val="E7E6E6"/>
                    </a:gs>
                    <a:gs pos="73000">
                      <a:srgbClr val="F1F0F0"/>
                    </a:gs>
                    <a:gs pos="100000">
                      <a:srgbClr val="FFFFFF"/>
                    </a:gs>
                  </a:gsLst>
                  <a:lin ang="16200000" scaled="0"/>
                </a:gra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91"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92" name="Picture Placeholder 2"/>
          <p:cNvSpPr>
            <a:spLocks noGrp="1"/>
          </p:cNvSpPr>
          <p:nvPr>
            <p:ph type="pic" sz="half" idx="21"/>
          </p:nvPr>
        </p:nvSpPr>
        <p:spPr>
          <a:xfrm>
            <a:off x="5183187" y="987425"/>
            <a:ext cx="6172204" cy="4873625"/>
          </a:xfrm>
          <a:prstGeom prst="rect">
            <a:avLst/>
          </a:prstGeom>
        </p:spPr>
        <p:txBody>
          <a:bodyPr lIns="91439" tIns="45719" rIns="91439" bIns="45719">
            <a:noAutofit/>
          </a:bodyPr>
          <a:lstStyle/>
          <a:p>
            <a:endParaRPr/>
          </a:p>
        </p:txBody>
      </p:sp>
      <p:sp>
        <p:nvSpPr>
          <p:cNvPr id="93" name="Body Level One…"/>
          <p:cNvSpPr txBox="1">
            <a:spLocks noGrp="1"/>
          </p:cNvSpPr>
          <p:nvPr>
            <p:ph type="body" sz="quarter" idx="1"/>
          </p:nvPr>
        </p:nvSpPr>
        <p:spPr>
          <a:xfrm>
            <a:off x="1120000" y="2057400"/>
            <a:ext cx="3652026" cy="3811588"/>
          </a:xfrm>
          <a:prstGeom prst="rect">
            <a:avLst/>
          </a:prstGeom>
        </p:spPr>
        <p:txBody>
          <a:bodyPr/>
          <a:lstStyle>
            <a:lvl1pPr marL="0" indent="0">
              <a:buSzTx/>
              <a:buFontTx/>
              <a:buNone/>
              <a:defRPr sz="1600">
                <a:gradFill flip="none" rotWithShape="1">
                  <a:gsLst>
                    <a:gs pos="0">
                      <a:srgbClr val="FFFFFF"/>
                    </a:gs>
                    <a:gs pos="15000">
                      <a:srgbClr val="E7E6E6"/>
                    </a:gs>
                    <a:gs pos="73000">
                      <a:srgbClr val="F1F0F0"/>
                    </a:gs>
                    <a:gs pos="100000">
                      <a:srgbClr val="FFFFFF"/>
                    </a:gs>
                  </a:gsLst>
                  <a:lin ang="16200000" scaled="0"/>
                </a:gradFill>
              </a:defRPr>
            </a:lvl1pPr>
            <a:lvl2pPr marL="0" indent="0">
              <a:buSzTx/>
              <a:buFontTx/>
              <a:buNone/>
              <a:defRPr sz="1600">
                <a:gradFill flip="none" rotWithShape="1">
                  <a:gsLst>
                    <a:gs pos="0">
                      <a:srgbClr val="FFFFFF"/>
                    </a:gs>
                    <a:gs pos="15000">
                      <a:srgbClr val="E7E6E6"/>
                    </a:gs>
                    <a:gs pos="73000">
                      <a:srgbClr val="F1F0F0"/>
                    </a:gs>
                    <a:gs pos="100000">
                      <a:srgbClr val="FFFFFF"/>
                    </a:gs>
                  </a:gsLst>
                  <a:lin ang="16200000" scaled="0"/>
                </a:gradFill>
              </a:defRPr>
            </a:lvl2pPr>
            <a:lvl3pPr marL="0" indent="0">
              <a:buSzTx/>
              <a:buFontTx/>
              <a:buNone/>
              <a:defRPr sz="1600">
                <a:gradFill flip="none" rotWithShape="1">
                  <a:gsLst>
                    <a:gs pos="0">
                      <a:srgbClr val="FFFFFF"/>
                    </a:gs>
                    <a:gs pos="15000">
                      <a:srgbClr val="E7E6E6"/>
                    </a:gs>
                    <a:gs pos="73000">
                      <a:srgbClr val="F1F0F0"/>
                    </a:gs>
                    <a:gs pos="100000">
                      <a:srgbClr val="FFFFFF"/>
                    </a:gs>
                  </a:gsLst>
                  <a:lin ang="16200000" scaled="0"/>
                </a:gradFill>
              </a:defRPr>
            </a:lvl3pPr>
            <a:lvl4pPr marL="0" indent="0">
              <a:buSzTx/>
              <a:buFontTx/>
              <a:buNone/>
              <a:defRPr sz="1600">
                <a:gradFill flip="none" rotWithShape="1">
                  <a:gsLst>
                    <a:gs pos="0">
                      <a:srgbClr val="FFFFFF"/>
                    </a:gs>
                    <a:gs pos="15000">
                      <a:srgbClr val="E7E6E6"/>
                    </a:gs>
                    <a:gs pos="73000">
                      <a:srgbClr val="F1F0F0"/>
                    </a:gs>
                    <a:gs pos="100000">
                      <a:srgbClr val="FFFFFF"/>
                    </a:gs>
                  </a:gsLst>
                  <a:lin ang="16200000" scaled="0"/>
                </a:gradFill>
              </a:defRPr>
            </a:lvl4pPr>
            <a:lvl5pPr marL="0" indent="0">
              <a:buSzTx/>
              <a:buFontTx/>
              <a:buNone/>
              <a:defRPr sz="1600">
                <a:gradFill flip="none" rotWithShape="1">
                  <a:gsLst>
                    <a:gs pos="0">
                      <a:srgbClr val="FFFFFF"/>
                    </a:gs>
                    <a:gs pos="15000">
                      <a:srgbClr val="E7E6E6"/>
                    </a:gs>
                    <a:gs pos="73000">
                      <a:srgbClr val="F1F0F0"/>
                    </a:gs>
                    <a:gs pos="100000">
                      <a:srgbClr val="FFFFFF"/>
                    </a:gs>
                  </a:gsLst>
                  <a:lin ang="16200000" scaled="0"/>
                </a:gradFill>
              </a:defRPr>
            </a:lvl5p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anoramic Picture with Caption">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39787" y="4367160"/>
            <a:ext cx="10515601" cy="819359"/>
          </a:xfrm>
          <a:prstGeom prst="rect">
            <a:avLst/>
          </a:prstGeom>
        </p:spPr>
        <p:txBody>
          <a:bodyPr anchor="b"/>
          <a:lstStyle>
            <a:lvl1pPr>
              <a:defRPr sz="3200"/>
            </a:lvl1pPr>
          </a:lstStyle>
          <a:p>
            <a:r>
              <a:t>Title Text</a:t>
            </a:r>
          </a:p>
        </p:txBody>
      </p:sp>
      <p:sp>
        <p:nvSpPr>
          <p:cNvPr id="102" name="Picture Placeholder 2"/>
          <p:cNvSpPr>
            <a:spLocks noGrp="1"/>
          </p:cNvSpPr>
          <p:nvPr>
            <p:ph type="pic" idx="21"/>
          </p:nvPr>
        </p:nvSpPr>
        <p:spPr>
          <a:xfrm>
            <a:off x="839787" y="987425"/>
            <a:ext cx="10515601" cy="3379736"/>
          </a:xfrm>
          <a:prstGeom prst="rect">
            <a:avLst/>
          </a:prstGeom>
        </p:spPr>
        <p:txBody>
          <a:bodyPr lIns="91439" tIns="45719" rIns="91439" bIns="45719">
            <a:noAutofit/>
          </a:bodyPr>
          <a:lstStyle/>
          <a:p>
            <a:endParaRPr/>
          </a:p>
        </p:txBody>
      </p:sp>
      <p:sp>
        <p:nvSpPr>
          <p:cNvPr id="103" name="Body Level One…"/>
          <p:cNvSpPr txBox="1">
            <a:spLocks noGrp="1"/>
          </p:cNvSpPr>
          <p:nvPr>
            <p:ph type="body" sz="quarter" idx="1"/>
          </p:nvPr>
        </p:nvSpPr>
        <p:spPr>
          <a:xfrm>
            <a:off x="839787" y="5186514"/>
            <a:ext cx="10514015" cy="682476"/>
          </a:xfrm>
          <a:prstGeom prst="rect">
            <a:avLst/>
          </a:prstGeom>
        </p:spPr>
        <p:txBody>
          <a:bodyPr/>
          <a:lstStyle>
            <a:lvl1pPr marL="0" indent="0">
              <a:buSzTx/>
              <a:buFontTx/>
              <a:buNone/>
              <a:defRPr sz="1600">
                <a:gradFill flip="none" rotWithShape="1">
                  <a:gsLst>
                    <a:gs pos="0">
                      <a:srgbClr val="FFFFFF"/>
                    </a:gs>
                    <a:gs pos="15000">
                      <a:srgbClr val="E7E6E6"/>
                    </a:gs>
                    <a:gs pos="73000">
                      <a:srgbClr val="F1F0F0"/>
                    </a:gs>
                    <a:gs pos="100000">
                      <a:srgbClr val="FFFFFF"/>
                    </a:gs>
                  </a:gsLst>
                  <a:lin ang="16200000" scaled="0"/>
                </a:gradFill>
              </a:defRPr>
            </a:lvl1pPr>
            <a:lvl2pPr marL="0" indent="0">
              <a:buSzTx/>
              <a:buFontTx/>
              <a:buNone/>
              <a:defRPr sz="1600">
                <a:gradFill flip="none" rotWithShape="1">
                  <a:gsLst>
                    <a:gs pos="0">
                      <a:srgbClr val="FFFFFF"/>
                    </a:gs>
                    <a:gs pos="15000">
                      <a:srgbClr val="E7E6E6"/>
                    </a:gs>
                    <a:gs pos="73000">
                      <a:srgbClr val="F1F0F0"/>
                    </a:gs>
                    <a:gs pos="100000">
                      <a:srgbClr val="FFFFFF"/>
                    </a:gs>
                  </a:gsLst>
                  <a:lin ang="16200000" scaled="0"/>
                </a:gradFill>
              </a:defRPr>
            </a:lvl2pPr>
            <a:lvl3pPr marL="0" indent="0">
              <a:buSzTx/>
              <a:buFontTx/>
              <a:buNone/>
              <a:defRPr sz="1600">
                <a:gradFill flip="none" rotWithShape="1">
                  <a:gsLst>
                    <a:gs pos="0">
                      <a:srgbClr val="FFFFFF"/>
                    </a:gs>
                    <a:gs pos="15000">
                      <a:srgbClr val="E7E6E6"/>
                    </a:gs>
                    <a:gs pos="73000">
                      <a:srgbClr val="F1F0F0"/>
                    </a:gs>
                    <a:gs pos="100000">
                      <a:srgbClr val="FFFFFF"/>
                    </a:gs>
                  </a:gsLst>
                  <a:lin ang="16200000" scaled="0"/>
                </a:gradFill>
              </a:defRPr>
            </a:lvl3pPr>
            <a:lvl4pPr marL="0" indent="0">
              <a:buSzTx/>
              <a:buFontTx/>
              <a:buNone/>
              <a:defRPr sz="1600">
                <a:gradFill flip="none" rotWithShape="1">
                  <a:gsLst>
                    <a:gs pos="0">
                      <a:srgbClr val="FFFFFF"/>
                    </a:gs>
                    <a:gs pos="15000">
                      <a:srgbClr val="E7E6E6"/>
                    </a:gs>
                    <a:gs pos="73000">
                      <a:srgbClr val="F1F0F0"/>
                    </a:gs>
                    <a:gs pos="100000">
                      <a:srgbClr val="FFFFFF"/>
                    </a:gs>
                  </a:gsLst>
                  <a:lin ang="16200000" scaled="0"/>
                </a:gradFill>
              </a:defRPr>
            </a:lvl4pPr>
            <a:lvl5pPr marL="0" indent="0">
              <a:buSzTx/>
              <a:buFontTx/>
              <a:buNone/>
              <a:defRPr sz="1600">
                <a:gradFill flip="none" rotWithShape="1">
                  <a:gsLst>
                    <a:gs pos="0">
                      <a:srgbClr val="FFFFFF"/>
                    </a:gs>
                    <a:gs pos="15000">
                      <a:srgbClr val="E7E6E6"/>
                    </a:gs>
                    <a:gs pos="73000">
                      <a:srgbClr val="F1F0F0"/>
                    </a:gs>
                    <a:gs pos="100000">
                      <a:srgbClr val="FFFFFF"/>
                    </a:gs>
                  </a:gsLst>
                  <a:lin ang="16200000" scaled="0"/>
                </a:gradFill>
              </a:defRPr>
            </a:lvl5pPr>
          </a:lstStyle>
          <a:p>
            <a:r>
              <a:t>Body Level One</a:t>
            </a:r>
          </a:p>
          <a:p>
            <a:pPr lvl="1"/>
            <a:r>
              <a:t>Body Level Two</a:t>
            </a:r>
          </a:p>
          <a:p>
            <a:pPr lvl="2"/>
            <a:r>
              <a:t>Body Level Three</a:t>
            </a:r>
          </a:p>
          <a:p>
            <a:pPr lvl="3"/>
            <a:r>
              <a:t>Body Level Four</a:t>
            </a:r>
          </a:p>
          <a:p>
            <a:pPr lvl="4"/>
            <a:r>
              <a:t>Body Level Five</a:t>
            </a:r>
          </a:p>
        </p:txBody>
      </p:sp>
      <p:sp>
        <p:nvSpPr>
          <p:cNvPr id="10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aption">
    <p:spTree>
      <p:nvGrpSpPr>
        <p:cNvPr id="1" name=""/>
        <p:cNvGrpSpPr/>
        <p:nvPr/>
      </p:nvGrpSpPr>
      <p:grpSpPr>
        <a:xfrm>
          <a:off x="0" y="0"/>
          <a:ext cx="0" cy="0"/>
          <a:chOff x="0" y="0"/>
          <a:chExt cx="0" cy="0"/>
        </a:xfrm>
      </p:grpSpPr>
      <p:sp>
        <p:nvSpPr>
          <p:cNvPr id="111" name="Title Text"/>
          <p:cNvSpPr txBox="1">
            <a:spLocks noGrp="1"/>
          </p:cNvSpPr>
          <p:nvPr>
            <p:ph type="title"/>
          </p:nvPr>
        </p:nvSpPr>
        <p:spPr>
          <a:xfrm>
            <a:off x="839787" y="365125"/>
            <a:ext cx="10515601" cy="3534344"/>
          </a:xfrm>
          <a:prstGeom prst="rect">
            <a:avLst/>
          </a:prstGeom>
        </p:spPr>
        <p:txBody>
          <a:bodyPr/>
          <a:lstStyle>
            <a:lvl1pPr>
              <a:defRPr sz="3200"/>
            </a:lvl1pPr>
          </a:lstStyle>
          <a:p>
            <a:r>
              <a:t>Title Text</a:t>
            </a:r>
          </a:p>
        </p:txBody>
      </p:sp>
      <p:sp>
        <p:nvSpPr>
          <p:cNvPr id="112" name="Body Level One…"/>
          <p:cNvSpPr txBox="1">
            <a:spLocks noGrp="1"/>
          </p:cNvSpPr>
          <p:nvPr>
            <p:ph type="body" sz="quarter" idx="1"/>
          </p:nvPr>
        </p:nvSpPr>
        <p:spPr>
          <a:xfrm>
            <a:off x="839787" y="4489398"/>
            <a:ext cx="10514015" cy="1501830"/>
          </a:xfrm>
          <a:prstGeom prst="rect">
            <a:avLst/>
          </a:prstGeom>
        </p:spPr>
        <p:txBody>
          <a:bodyPr anchor="ct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1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with Caption">
    <p:spTree>
      <p:nvGrpSpPr>
        <p:cNvPr id="1" name=""/>
        <p:cNvGrpSpPr/>
        <p:nvPr/>
      </p:nvGrpSpPr>
      <p:grpSpPr>
        <a:xfrm>
          <a:off x="0" y="0"/>
          <a:ext cx="0" cy="0"/>
          <a:chOff x="0" y="0"/>
          <a:chExt cx="0" cy="0"/>
        </a:xfrm>
      </p:grpSpPr>
      <p:sp>
        <p:nvSpPr>
          <p:cNvPr id="120" name="Title Text"/>
          <p:cNvSpPr txBox="1">
            <a:spLocks noGrp="1"/>
          </p:cNvSpPr>
          <p:nvPr>
            <p:ph type="title"/>
          </p:nvPr>
        </p:nvSpPr>
        <p:spPr>
          <a:xfrm>
            <a:off x="1446212" y="365125"/>
            <a:ext cx="9302754" cy="2992904"/>
          </a:xfrm>
          <a:prstGeom prst="rect">
            <a:avLst/>
          </a:prstGeom>
        </p:spPr>
        <p:txBody>
          <a:bodyPr/>
          <a:lstStyle>
            <a:lvl1pPr>
              <a:defRPr sz="4400"/>
            </a:lvl1pPr>
          </a:lstStyle>
          <a:p>
            <a:r>
              <a:t>Title Text</a:t>
            </a:r>
          </a:p>
        </p:txBody>
      </p:sp>
      <p:sp>
        <p:nvSpPr>
          <p:cNvPr id="121" name="Body Level One…"/>
          <p:cNvSpPr txBox="1">
            <a:spLocks noGrp="1"/>
          </p:cNvSpPr>
          <p:nvPr>
            <p:ph type="body" sz="quarter" idx="1"/>
          </p:nvPr>
        </p:nvSpPr>
        <p:spPr>
          <a:xfrm>
            <a:off x="1720644" y="3365555"/>
            <a:ext cx="8752300" cy="548972"/>
          </a:xfrm>
          <a:prstGeom prst="rect">
            <a:avLst/>
          </a:prstGeom>
        </p:spPr>
        <p:txBody>
          <a:bodyPr/>
          <a:lstStyle>
            <a:lvl1pPr marL="0" indent="0">
              <a:buSzTx/>
              <a:buFontTx/>
              <a:buNone/>
              <a:defRPr sz="1400"/>
            </a:lvl1pPr>
            <a:lvl2pPr marL="0" indent="0">
              <a:buSzTx/>
              <a:buFontTx/>
              <a:buNone/>
              <a:defRPr sz="1400"/>
            </a:lvl2pPr>
            <a:lvl3pPr marL="0" indent="0">
              <a:buSzTx/>
              <a:buFontTx/>
              <a:buNone/>
              <a:defRPr sz="1400"/>
            </a:lvl3pPr>
            <a:lvl4pPr marL="0" indent="0">
              <a:buSzTx/>
              <a:buFontTx/>
              <a:buNone/>
              <a:defRPr sz="1400"/>
            </a:lvl4pPr>
            <a:lvl5pPr marL="0" indent="0">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122" name="Text Placeholder 3"/>
          <p:cNvSpPr>
            <a:spLocks noGrp="1"/>
          </p:cNvSpPr>
          <p:nvPr>
            <p:ph type="body" sz="quarter" idx="21"/>
          </p:nvPr>
        </p:nvSpPr>
        <p:spPr>
          <a:xfrm>
            <a:off x="838199" y="4501729"/>
            <a:ext cx="10512426" cy="1489500"/>
          </a:xfrm>
          <a:prstGeom prst="rect">
            <a:avLst/>
          </a:prstGeom>
        </p:spPr>
        <p:txBody>
          <a:bodyPr anchor="ctr"/>
          <a:lstStyle/>
          <a:p>
            <a:endParaRPr/>
          </a:p>
        </p:txBody>
      </p:sp>
      <p:sp>
        <p:nvSpPr>
          <p:cNvPr id="123" name="TextBox 8"/>
          <p:cNvSpPr txBox="1"/>
          <p:nvPr/>
        </p:nvSpPr>
        <p:spPr>
          <a:xfrm>
            <a:off x="1156763" y="455642"/>
            <a:ext cx="518162" cy="12471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defRPr sz="8000" cap="all">
                <a:latin typeface="Corbel"/>
                <a:ea typeface="Corbel"/>
                <a:cs typeface="Corbel"/>
                <a:sym typeface="Corbel"/>
              </a:defRPr>
            </a:lvl1pPr>
          </a:lstStyle>
          <a:p>
            <a:r>
              <a:t>“</a:t>
            </a:r>
          </a:p>
        </p:txBody>
      </p:sp>
      <p:sp>
        <p:nvSpPr>
          <p:cNvPr id="124" name="TextBox 9"/>
          <p:cNvSpPr txBox="1"/>
          <p:nvPr/>
        </p:nvSpPr>
        <p:spPr>
          <a:xfrm>
            <a:off x="10483529" y="2412016"/>
            <a:ext cx="518162" cy="12471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r">
              <a:defRPr sz="8000" cap="all">
                <a:latin typeface="Corbel"/>
                <a:ea typeface="Corbel"/>
                <a:cs typeface="Corbel"/>
                <a:sym typeface="Corbel"/>
              </a:defRPr>
            </a:lvl1pPr>
          </a:lstStyle>
          <a:p>
            <a:r>
              <a:t>”</a:t>
            </a:r>
          </a:p>
        </p:txBody>
      </p:sp>
      <p:sp>
        <p:nvSpPr>
          <p:cNvPr id="1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Name Card">
    <p:spTree>
      <p:nvGrpSpPr>
        <p:cNvPr id="1" name=""/>
        <p:cNvGrpSpPr/>
        <p:nvPr/>
      </p:nvGrpSpPr>
      <p:grpSpPr>
        <a:xfrm>
          <a:off x="0" y="0"/>
          <a:ext cx="0" cy="0"/>
          <a:chOff x="0" y="0"/>
          <a:chExt cx="0" cy="0"/>
        </a:xfrm>
      </p:grpSpPr>
      <p:sp>
        <p:nvSpPr>
          <p:cNvPr id="132" name="Title Text"/>
          <p:cNvSpPr txBox="1">
            <a:spLocks noGrp="1"/>
          </p:cNvSpPr>
          <p:nvPr>
            <p:ph type="title"/>
          </p:nvPr>
        </p:nvSpPr>
        <p:spPr>
          <a:xfrm>
            <a:off x="839787" y="2326967"/>
            <a:ext cx="10515601" cy="2511839"/>
          </a:xfrm>
          <a:prstGeom prst="rect">
            <a:avLst/>
          </a:prstGeom>
        </p:spPr>
        <p:txBody>
          <a:bodyPr anchor="b"/>
          <a:lstStyle/>
          <a:p>
            <a:r>
              <a:t>Title Text</a:t>
            </a:r>
          </a:p>
        </p:txBody>
      </p:sp>
      <p:sp>
        <p:nvSpPr>
          <p:cNvPr id="133" name="Body Level One…"/>
          <p:cNvSpPr txBox="1">
            <a:spLocks noGrp="1"/>
          </p:cNvSpPr>
          <p:nvPr>
            <p:ph type="body" sz="quarter" idx="1"/>
          </p:nvPr>
        </p:nvSpPr>
        <p:spPr>
          <a:xfrm>
            <a:off x="839787" y="4850581"/>
            <a:ext cx="10514015" cy="114064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13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3 Column">
    <p:spTree>
      <p:nvGrpSpPr>
        <p:cNvPr id="1" name=""/>
        <p:cNvGrpSpPr/>
        <p:nvPr/>
      </p:nvGrpSpPr>
      <p:grpSpPr>
        <a:xfrm>
          <a:off x="0" y="0"/>
          <a:ext cx="0" cy="0"/>
          <a:chOff x="0" y="0"/>
          <a:chExt cx="0" cy="0"/>
        </a:xfrm>
      </p:grpSpPr>
      <p:sp>
        <p:nvSpPr>
          <p:cNvPr id="141" name="Title Text"/>
          <p:cNvSpPr txBox="1">
            <a:spLocks noGrp="1"/>
          </p:cNvSpPr>
          <p:nvPr>
            <p:ph type="title"/>
          </p:nvPr>
        </p:nvSpPr>
        <p:spPr>
          <a:prstGeom prst="rect">
            <a:avLst/>
          </a:prstGeom>
        </p:spPr>
        <p:txBody>
          <a:bodyPr/>
          <a:lstStyle/>
          <a:p>
            <a:r>
              <a:t>Title Text</a:t>
            </a:r>
          </a:p>
        </p:txBody>
      </p:sp>
      <p:sp>
        <p:nvSpPr>
          <p:cNvPr id="142" name="Body Level One…"/>
          <p:cNvSpPr txBox="1">
            <a:spLocks noGrp="1"/>
          </p:cNvSpPr>
          <p:nvPr>
            <p:ph type="body" sz="quarter" idx="1"/>
          </p:nvPr>
        </p:nvSpPr>
        <p:spPr>
          <a:xfrm>
            <a:off x="1337282" y="1885950"/>
            <a:ext cx="2946870" cy="576263"/>
          </a:xfrm>
          <a:prstGeom prst="rect">
            <a:avLst/>
          </a:prstGeom>
        </p:spPr>
        <p:txBody>
          <a:bodyPr anchor="b"/>
          <a:lstStyle>
            <a:lvl1pPr marL="0" indent="0">
              <a:buSzTx/>
              <a:buFontTx/>
              <a:buNone/>
              <a:defRPr sz="2400">
                <a:gradFill flip="none" rotWithShape="1">
                  <a:gsLst>
                    <a:gs pos="0">
                      <a:srgbClr val="E9E9E9"/>
                    </a:gs>
                    <a:gs pos="15000">
                      <a:srgbClr val="E7E6E6"/>
                    </a:gs>
                    <a:gs pos="73000">
                      <a:srgbClr val="F1F0F0"/>
                    </a:gs>
                    <a:gs pos="100000">
                      <a:srgbClr val="FFFFFF"/>
                    </a:gs>
                  </a:gsLst>
                  <a:lin ang="16200000" scaled="0"/>
                </a:gradFill>
              </a:defRPr>
            </a:lvl1pPr>
            <a:lvl2pPr marL="0" indent="0">
              <a:buSzTx/>
              <a:buFontTx/>
              <a:buNone/>
              <a:defRPr sz="2400">
                <a:gradFill flip="none" rotWithShape="1">
                  <a:gsLst>
                    <a:gs pos="0">
                      <a:srgbClr val="E9E9E9"/>
                    </a:gs>
                    <a:gs pos="15000">
                      <a:srgbClr val="E7E6E6"/>
                    </a:gs>
                    <a:gs pos="73000">
                      <a:srgbClr val="F1F0F0"/>
                    </a:gs>
                    <a:gs pos="100000">
                      <a:srgbClr val="FFFFFF"/>
                    </a:gs>
                  </a:gsLst>
                  <a:lin ang="16200000" scaled="0"/>
                </a:gradFill>
              </a:defRPr>
            </a:lvl2pPr>
            <a:lvl3pPr marL="0" indent="0">
              <a:buSzTx/>
              <a:buFontTx/>
              <a:buNone/>
              <a:defRPr sz="2400">
                <a:gradFill flip="none" rotWithShape="1">
                  <a:gsLst>
                    <a:gs pos="0">
                      <a:srgbClr val="E9E9E9"/>
                    </a:gs>
                    <a:gs pos="15000">
                      <a:srgbClr val="E7E6E6"/>
                    </a:gs>
                    <a:gs pos="73000">
                      <a:srgbClr val="F1F0F0"/>
                    </a:gs>
                    <a:gs pos="100000">
                      <a:srgbClr val="FFFFFF"/>
                    </a:gs>
                  </a:gsLst>
                  <a:lin ang="16200000" scaled="0"/>
                </a:gradFill>
              </a:defRPr>
            </a:lvl3pPr>
            <a:lvl4pPr marL="0" indent="0">
              <a:buSzTx/>
              <a:buFontTx/>
              <a:buNone/>
              <a:defRPr sz="2400">
                <a:gradFill flip="none" rotWithShape="1">
                  <a:gsLst>
                    <a:gs pos="0">
                      <a:srgbClr val="E9E9E9"/>
                    </a:gs>
                    <a:gs pos="15000">
                      <a:srgbClr val="E7E6E6"/>
                    </a:gs>
                    <a:gs pos="73000">
                      <a:srgbClr val="F1F0F0"/>
                    </a:gs>
                    <a:gs pos="100000">
                      <a:srgbClr val="FFFFFF"/>
                    </a:gs>
                  </a:gsLst>
                  <a:lin ang="16200000" scaled="0"/>
                </a:gradFill>
              </a:defRPr>
            </a:lvl4pPr>
            <a:lvl5pPr marL="0" indent="0">
              <a:buSzTx/>
              <a:buFontTx/>
              <a:buNone/>
              <a:defRPr sz="2400">
                <a:gradFill flip="none" rotWithShape="1">
                  <a:gsLst>
                    <a:gs pos="0">
                      <a:srgbClr val="E9E9E9"/>
                    </a:gs>
                    <a:gs pos="15000">
                      <a:srgbClr val="E7E6E6"/>
                    </a:gs>
                    <a:gs pos="73000">
                      <a:srgbClr val="F1F0F0"/>
                    </a:gs>
                    <a:gs pos="100000">
                      <a:srgbClr val="FFFFFF"/>
                    </a:gs>
                  </a:gsLst>
                  <a:lin ang="16200000" scaled="0"/>
                </a:gradFill>
              </a:defRPr>
            </a:lvl5pPr>
          </a:lstStyle>
          <a:p>
            <a:r>
              <a:t>Body Level One</a:t>
            </a:r>
          </a:p>
          <a:p>
            <a:pPr lvl="1"/>
            <a:r>
              <a:t>Body Level Two</a:t>
            </a:r>
          </a:p>
          <a:p>
            <a:pPr lvl="2"/>
            <a:r>
              <a:t>Body Level Three</a:t>
            </a:r>
          </a:p>
          <a:p>
            <a:pPr lvl="3"/>
            <a:r>
              <a:t>Body Level Four</a:t>
            </a:r>
          </a:p>
          <a:p>
            <a:pPr lvl="4"/>
            <a:r>
              <a:t>Body Level Five</a:t>
            </a:r>
          </a:p>
        </p:txBody>
      </p:sp>
      <p:sp>
        <p:nvSpPr>
          <p:cNvPr id="143" name="Text Placeholder 3"/>
          <p:cNvSpPr>
            <a:spLocks noGrp="1"/>
          </p:cNvSpPr>
          <p:nvPr>
            <p:ph type="body" sz="quarter" idx="21"/>
          </p:nvPr>
        </p:nvSpPr>
        <p:spPr>
          <a:xfrm>
            <a:off x="1356795" y="2571750"/>
            <a:ext cx="2927355" cy="3589338"/>
          </a:xfrm>
          <a:prstGeom prst="rect">
            <a:avLst/>
          </a:prstGeom>
        </p:spPr>
        <p:txBody>
          <a:bodyPr/>
          <a:lstStyle/>
          <a:p>
            <a:endParaRPr/>
          </a:p>
        </p:txBody>
      </p:sp>
      <p:sp>
        <p:nvSpPr>
          <p:cNvPr id="144" name="Text Placeholder 4"/>
          <p:cNvSpPr>
            <a:spLocks noGrp="1"/>
          </p:cNvSpPr>
          <p:nvPr>
            <p:ph type="body" sz="quarter" idx="22"/>
          </p:nvPr>
        </p:nvSpPr>
        <p:spPr>
          <a:xfrm>
            <a:off x="4587992" y="1885950"/>
            <a:ext cx="2936246" cy="576263"/>
          </a:xfrm>
          <a:prstGeom prst="rect">
            <a:avLst/>
          </a:prstGeom>
        </p:spPr>
        <p:txBody>
          <a:bodyPr anchor="b"/>
          <a:lstStyle/>
          <a:p>
            <a:endParaRPr/>
          </a:p>
        </p:txBody>
      </p:sp>
      <p:sp>
        <p:nvSpPr>
          <p:cNvPr id="145" name="Text Placeholder 3"/>
          <p:cNvSpPr>
            <a:spLocks noGrp="1"/>
          </p:cNvSpPr>
          <p:nvPr>
            <p:ph type="body" sz="quarter" idx="23"/>
          </p:nvPr>
        </p:nvSpPr>
        <p:spPr>
          <a:xfrm>
            <a:off x="4577441" y="2571750"/>
            <a:ext cx="2946796" cy="3589338"/>
          </a:xfrm>
          <a:prstGeom prst="rect">
            <a:avLst/>
          </a:prstGeom>
        </p:spPr>
        <p:txBody>
          <a:bodyPr/>
          <a:lstStyle/>
          <a:p>
            <a:endParaRPr/>
          </a:p>
        </p:txBody>
      </p:sp>
      <p:sp>
        <p:nvSpPr>
          <p:cNvPr id="146" name="Text Placeholder 4"/>
          <p:cNvSpPr>
            <a:spLocks noGrp="1"/>
          </p:cNvSpPr>
          <p:nvPr>
            <p:ph type="body" sz="quarter" idx="24"/>
          </p:nvPr>
        </p:nvSpPr>
        <p:spPr>
          <a:xfrm>
            <a:off x="7829035" y="1885950"/>
            <a:ext cx="2932117" cy="576263"/>
          </a:xfrm>
          <a:prstGeom prst="rect">
            <a:avLst/>
          </a:prstGeom>
        </p:spPr>
        <p:txBody>
          <a:bodyPr anchor="b"/>
          <a:lstStyle/>
          <a:p>
            <a:endParaRPr/>
          </a:p>
        </p:txBody>
      </p:sp>
      <p:sp>
        <p:nvSpPr>
          <p:cNvPr id="147" name="Text Placeholder 3"/>
          <p:cNvSpPr>
            <a:spLocks noGrp="1"/>
          </p:cNvSpPr>
          <p:nvPr>
            <p:ph type="body" sz="quarter" idx="25"/>
          </p:nvPr>
        </p:nvSpPr>
        <p:spPr>
          <a:xfrm>
            <a:off x="7829035" y="2571750"/>
            <a:ext cx="2932117" cy="3589338"/>
          </a:xfrm>
          <a:prstGeom prst="rect">
            <a:avLst/>
          </a:prstGeom>
        </p:spPr>
        <p:txBody>
          <a:bodyPr/>
          <a:lstStyle/>
          <a:p>
            <a:endParaRPr/>
          </a:p>
        </p:txBody>
      </p:sp>
      <p:sp>
        <p:nvSpPr>
          <p:cNvPr id="14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3 Picture Column">
    <p:spTree>
      <p:nvGrpSpPr>
        <p:cNvPr id="1" name=""/>
        <p:cNvGrpSpPr/>
        <p:nvPr/>
      </p:nvGrpSpPr>
      <p:grpSpPr>
        <a:xfrm>
          <a:off x="0" y="0"/>
          <a:ext cx="0" cy="0"/>
          <a:chOff x="0" y="0"/>
          <a:chExt cx="0" cy="0"/>
        </a:xfrm>
      </p:grpSpPr>
      <p:sp>
        <p:nvSpPr>
          <p:cNvPr id="155" name="Title Text"/>
          <p:cNvSpPr txBox="1">
            <a:spLocks noGrp="1"/>
          </p:cNvSpPr>
          <p:nvPr>
            <p:ph type="title"/>
          </p:nvPr>
        </p:nvSpPr>
        <p:spPr>
          <a:prstGeom prst="rect">
            <a:avLst/>
          </a:prstGeom>
        </p:spPr>
        <p:txBody>
          <a:bodyPr/>
          <a:lstStyle/>
          <a:p>
            <a:r>
              <a:t>Title Text</a:t>
            </a:r>
          </a:p>
        </p:txBody>
      </p:sp>
      <p:sp>
        <p:nvSpPr>
          <p:cNvPr id="156" name="Body Level One…"/>
          <p:cNvSpPr txBox="1">
            <a:spLocks noGrp="1"/>
          </p:cNvSpPr>
          <p:nvPr>
            <p:ph type="body" sz="quarter" idx="1"/>
          </p:nvPr>
        </p:nvSpPr>
        <p:spPr>
          <a:xfrm>
            <a:off x="1332084" y="4297503"/>
            <a:ext cx="2940051" cy="576266"/>
          </a:xfrm>
          <a:prstGeom prst="rect">
            <a:avLst/>
          </a:prstGeom>
        </p:spPr>
        <p:txBody>
          <a:bodyPr anchor="b"/>
          <a:lstStyle>
            <a:lvl1pPr marL="0" indent="0">
              <a:buSzTx/>
              <a:buFontTx/>
              <a:buNone/>
              <a:defRPr sz="2400">
                <a:gradFill flip="none" rotWithShape="1">
                  <a:gsLst>
                    <a:gs pos="0">
                      <a:srgbClr val="9DB5E0"/>
                    </a:gs>
                    <a:gs pos="34000">
                      <a:srgbClr val="EDEDED"/>
                    </a:gs>
                    <a:gs pos="100000">
                      <a:srgbClr val="FFFFFF"/>
                    </a:gs>
                  </a:gsLst>
                  <a:lin ang="4800000" scaled="0"/>
                </a:gradFill>
              </a:defRPr>
            </a:lvl1pPr>
            <a:lvl2pPr marL="0" indent="0">
              <a:buSzTx/>
              <a:buFontTx/>
              <a:buNone/>
              <a:defRPr sz="2400">
                <a:gradFill flip="none" rotWithShape="1">
                  <a:gsLst>
                    <a:gs pos="0">
                      <a:srgbClr val="9DB5E0"/>
                    </a:gs>
                    <a:gs pos="34000">
                      <a:srgbClr val="EDEDED"/>
                    </a:gs>
                    <a:gs pos="100000">
                      <a:srgbClr val="FFFFFF"/>
                    </a:gs>
                  </a:gsLst>
                  <a:lin ang="4800000" scaled="0"/>
                </a:gradFill>
              </a:defRPr>
            </a:lvl2pPr>
            <a:lvl3pPr marL="0" indent="0">
              <a:buSzTx/>
              <a:buFontTx/>
              <a:buNone/>
              <a:defRPr sz="2400">
                <a:gradFill flip="none" rotWithShape="1">
                  <a:gsLst>
                    <a:gs pos="0">
                      <a:srgbClr val="9DB5E0"/>
                    </a:gs>
                    <a:gs pos="34000">
                      <a:srgbClr val="EDEDED"/>
                    </a:gs>
                    <a:gs pos="100000">
                      <a:srgbClr val="FFFFFF"/>
                    </a:gs>
                  </a:gsLst>
                  <a:lin ang="4800000" scaled="0"/>
                </a:gradFill>
              </a:defRPr>
            </a:lvl3pPr>
            <a:lvl4pPr marL="0" indent="0">
              <a:buSzTx/>
              <a:buFontTx/>
              <a:buNone/>
              <a:defRPr sz="2400">
                <a:gradFill flip="none" rotWithShape="1">
                  <a:gsLst>
                    <a:gs pos="0">
                      <a:srgbClr val="9DB5E0"/>
                    </a:gs>
                    <a:gs pos="34000">
                      <a:srgbClr val="EDEDED"/>
                    </a:gs>
                    <a:gs pos="100000">
                      <a:srgbClr val="FFFFFF"/>
                    </a:gs>
                  </a:gsLst>
                  <a:lin ang="4800000" scaled="0"/>
                </a:gradFill>
              </a:defRPr>
            </a:lvl4pPr>
            <a:lvl5pPr marL="0" indent="0">
              <a:buSzTx/>
              <a:buFontTx/>
              <a:buNone/>
              <a:defRPr sz="2400">
                <a:gradFill flip="none" rotWithShape="1">
                  <a:gsLst>
                    <a:gs pos="0">
                      <a:srgbClr val="9DB5E0"/>
                    </a:gs>
                    <a:gs pos="34000">
                      <a:srgbClr val="EDEDED"/>
                    </a:gs>
                    <a:gs pos="100000">
                      <a:srgbClr val="FFFFFF"/>
                    </a:gs>
                  </a:gsLst>
                  <a:lin ang="4800000" scaled="0"/>
                </a:gradFill>
              </a:defRPr>
            </a:lvl5pPr>
          </a:lstStyle>
          <a:p>
            <a:r>
              <a:t>Body Level One</a:t>
            </a:r>
          </a:p>
          <a:p>
            <a:pPr lvl="1"/>
            <a:r>
              <a:t>Body Level Two</a:t>
            </a:r>
          </a:p>
          <a:p>
            <a:pPr lvl="2"/>
            <a:r>
              <a:t>Body Level Three</a:t>
            </a:r>
          </a:p>
          <a:p>
            <a:pPr lvl="3"/>
            <a:r>
              <a:t>Body Level Four</a:t>
            </a:r>
          </a:p>
          <a:p>
            <a:pPr lvl="4"/>
            <a:r>
              <a:t>Body Level Five</a:t>
            </a:r>
          </a:p>
        </p:txBody>
      </p:sp>
      <p:sp>
        <p:nvSpPr>
          <p:cNvPr id="157" name="Picture Placeholder 2"/>
          <p:cNvSpPr>
            <a:spLocks noGrp="1"/>
          </p:cNvSpPr>
          <p:nvPr>
            <p:ph type="pic" sz="quarter" idx="21"/>
          </p:nvPr>
        </p:nvSpPr>
        <p:spPr>
          <a:xfrm>
            <a:off x="1332084" y="2256352"/>
            <a:ext cx="2940051" cy="1524004"/>
          </a:xfrm>
          <a:prstGeom prst="rect">
            <a:avLst/>
          </a:prstGeom>
          <a:effectLst>
            <a:outerShdw blurRad="50800" dist="50800" dir="5400000" rotWithShape="0">
              <a:srgbClr val="000000">
                <a:alpha val="43000"/>
              </a:srgbClr>
            </a:outerShdw>
          </a:effectLst>
        </p:spPr>
        <p:txBody>
          <a:bodyPr lIns="91439" tIns="45719" rIns="91439" bIns="45719">
            <a:noAutofit/>
          </a:bodyPr>
          <a:lstStyle/>
          <a:p>
            <a:endParaRPr/>
          </a:p>
        </p:txBody>
      </p:sp>
      <p:sp>
        <p:nvSpPr>
          <p:cNvPr id="158" name="Text Placeholder 3"/>
          <p:cNvSpPr>
            <a:spLocks noGrp="1"/>
          </p:cNvSpPr>
          <p:nvPr>
            <p:ph type="body" sz="quarter" idx="22"/>
          </p:nvPr>
        </p:nvSpPr>
        <p:spPr>
          <a:xfrm>
            <a:off x="1332084" y="4873764"/>
            <a:ext cx="2940051" cy="659193"/>
          </a:xfrm>
          <a:prstGeom prst="rect">
            <a:avLst/>
          </a:prstGeom>
        </p:spPr>
        <p:txBody>
          <a:bodyPr/>
          <a:lstStyle/>
          <a:p>
            <a:endParaRPr/>
          </a:p>
        </p:txBody>
      </p:sp>
      <p:sp>
        <p:nvSpPr>
          <p:cNvPr id="159" name="Text Placeholder 4"/>
          <p:cNvSpPr>
            <a:spLocks noGrp="1"/>
          </p:cNvSpPr>
          <p:nvPr>
            <p:ph type="body" sz="quarter" idx="23"/>
          </p:nvPr>
        </p:nvSpPr>
        <p:spPr>
          <a:xfrm>
            <a:off x="4568997" y="4297503"/>
            <a:ext cx="2930528" cy="576266"/>
          </a:xfrm>
          <a:prstGeom prst="rect">
            <a:avLst/>
          </a:prstGeom>
        </p:spPr>
        <p:txBody>
          <a:bodyPr anchor="b"/>
          <a:lstStyle/>
          <a:p>
            <a:endParaRPr/>
          </a:p>
        </p:txBody>
      </p:sp>
      <p:sp>
        <p:nvSpPr>
          <p:cNvPr id="160" name="Picture Placeholder 2"/>
          <p:cNvSpPr>
            <a:spLocks noGrp="1"/>
          </p:cNvSpPr>
          <p:nvPr>
            <p:ph type="pic" sz="quarter" idx="24"/>
          </p:nvPr>
        </p:nvSpPr>
        <p:spPr>
          <a:xfrm>
            <a:off x="4568995" y="2256352"/>
            <a:ext cx="2930529" cy="1524004"/>
          </a:xfrm>
          <a:prstGeom prst="rect">
            <a:avLst/>
          </a:prstGeom>
          <a:effectLst>
            <a:outerShdw blurRad="50800" dist="50800" dir="5400000" rotWithShape="0">
              <a:srgbClr val="000000">
                <a:alpha val="43000"/>
              </a:srgbClr>
            </a:outerShdw>
          </a:effectLst>
        </p:spPr>
        <p:txBody>
          <a:bodyPr lIns="91439" tIns="45719" rIns="91439" bIns="45719">
            <a:noAutofit/>
          </a:bodyPr>
          <a:lstStyle/>
          <a:p>
            <a:endParaRPr/>
          </a:p>
        </p:txBody>
      </p:sp>
      <p:sp>
        <p:nvSpPr>
          <p:cNvPr id="161" name="Text Placeholder 3"/>
          <p:cNvSpPr>
            <a:spLocks noGrp="1"/>
          </p:cNvSpPr>
          <p:nvPr>
            <p:ph type="body" sz="quarter" idx="25"/>
          </p:nvPr>
        </p:nvSpPr>
        <p:spPr>
          <a:xfrm>
            <a:off x="4567644" y="4873764"/>
            <a:ext cx="2934410" cy="659193"/>
          </a:xfrm>
          <a:prstGeom prst="rect">
            <a:avLst/>
          </a:prstGeom>
        </p:spPr>
        <p:txBody>
          <a:bodyPr/>
          <a:lstStyle/>
          <a:p>
            <a:endParaRPr/>
          </a:p>
        </p:txBody>
      </p:sp>
      <p:sp>
        <p:nvSpPr>
          <p:cNvPr id="162" name="Text Placeholder 4"/>
          <p:cNvSpPr>
            <a:spLocks noGrp="1"/>
          </p:cNvSpPr>
          <p:nvPr>
            <p:ph type="body" sz="quarter" idx="26"/>
          </p:nvPr>
        </p:nvSpPr>
        <p:spPr>
          <a:xfrm>
            <a:off x="7804322" y="4297503"/>
            <a:ext cx="2932117" cy="576266"/>
          </a:xfrm>
          <a:prstGeom prst="rect">
            <a:avLst/>
          </a:prstGeom>
        </p:spPr>
        <p:txBody>
          <a:bodyPr anchor="b"/>
          <a:lstStyle/>
          <a:p>
            <a:endParaRPr/>
          </a:p>
        </p:txBody>
      </p:sp>
      <p:sp>
        <p:nvSpPr>
          <p:cNvPr id="163" name="Picture Placeholder 2"/>
          <p:cNvSpPr>
            <a:spLocks noGrp="1"/>
          </p:cNvSpPr>
          <p:nvPr>
            <p:ph type="pic" sz="quarter" idx="27"/>
          </p:nvPr>
        </p:nvSpPr>
        <p:spPr>
          <a:xfrm>
            <a:off x="7804321" y="2256352"/>
            <a:ext cx="2932117" cy="1524004"/>
          </a:xfrm>
          <a:prstGeom prst="rect">
            <a:avLst/>
          </a:prstGeom>
          <a:effectLst>
            <a:outerShdw blurRad="50800" dist="50800" dir="5400000" rotWithShape="0">
              <a:srgbClr val="000000">
                <a:alpha val="43000"/>
              </a:srgbClr>
            </a:outerShdw>
          </a:effectLst>
        </p:spPr>
        <p:txBody>
          <a:bodyPr lIns="91439" tIns="45719" rIns="91439" bIns="45719">
            <a:noAutofit/>
          </a:bodyPr>
          <a:lstStyle/>
          <a:p>
            <a:endParaRPr/>
          </a:p>
        </p:txBody>
      </p:sp>
      <p:sp>
        <p:nvSpPr>
          <p:cNvPr id="164" name="Text Placeholder 3"/>
          <p:cNvSpPr>
            <a:spLocks noGrp="1"/>
          </p:cNvSpPr>
          <p:nvPr>
            <p:ph type="body" sz="quarter" idx="28"/>
          </p:nvPr>
        </p:nvSpPr>
        <p:spPr>
          <a:xfrm>
            <a:off x="7804197" y="4873761"/>
            <a:ext cx="2936001" cy="659193"/>
          </a:xfrm>
          <a:prstGeom prst="rect">
            <a:avLst/>
          </a:prstGeom>
        </p:spPr>
        <p:txBody>
          <a:bodyPr/>
          <a:lstStyle/>
          <a:p>
            <a:endParaRPr/>
          </a:p>
        </p:txBody>
      </p:sp>
      <p:sp>
        <p:nvSpPr>
          <p:cNvPr id="1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0">
    <p:bg>
      <p:bgPr>
        <a:solidFill>
          <a:srgbClr val="FFFFFF"/>
        </a:solidFill>
        <a:effectLst/>
      </p:bgPr>
    </p:bg>
    <p:spTree>
      <p:nvGrpSpPr>
        <p:cNvPr id="1" name=""/>
        <p:cNvGrpSpPr/>
        <p:nvPr/>
      </p:nvGrpSpPr>
      <p:grpSpPr>
        <a:xfrm>
          <a:off x="0" y="0"/>
          <a:ext cx="0" cy="0"/>
          <a:chOff x="0" y="0"/>
          <a:chExt cx="0" cy="0"/>
        </a:xfrm>
      </p:grpSpPr>
      <p:sp>
        <p:nvSpPr>
          <p:cNvPr id="20" name="Title Text"/>
          <p:cNvSpPr txBox="1">
            <a:spLocks noGrp="1"/>
          </p:cNvSpPr>
          <p:nvPr>
            <p:ph type="title"/>
          </p:nvPr>
        </p:nvSpPr>
        <p:spPr>
          <a:xfrm>
            <a:off x="2209800" y="4464027"/>
            <a:ext cx="9144000" cy="1641494"/>
          </a:xfrm>
          <a:prstGeom prst="rect">
            <a:avLst/>
          </a:prstGeom>
        </p:spPr>
        <p:txBody>
          <a:bodyPr anchor="t"/>
          <a:lstStyle>
            <a:lvl1pPr algn="r">
              <a:defRPr sz="9600" spc="-300">
                <a:gradFill flip="none" rotWithShape="1">
                  <a:gsLst>
                    <a:gs pos="0">
                      <a:srgbClr val="FFFFFF"/>
                    </a:gs>
                    <a:gs pos="32000">
                      <a:srgbClr val="2A4B86"/>
                    </a:gs>
                    <a:gs pos="100000">
                      <a:srgbClr val="FFFFFF"/>
                    </a:gs>
                  </a:gsLst>
                  <a:lin ang="8100000" scaled="0"/>
                </a:gradFill>
                <a:effectLst>
                  <a:outerShdw blurRad="469900" dist="342900" dir="5400000" rotWithShape="0">
                    <a:srgbClr val="000000">
                      <a:alpha val="66000"/>
                    </a:srgbClr>
                  </a:outerShdw>
                </a:effectLst>
              </a:defRPr>
            </a:lvl1pPr>
          </a:lstStyle>
          <a:p>
            <a:r>
              <a:t>Title Text</a:t>
            </a:r>
          </a:p>
        </p:txBody>
      </p:sp>
      <p:sp>
        <p:nvSpPr>
          <p:cNvPr id="21" name="Body Level One…"/>
          <p:cNvSpPr txBox="1">
            <a:spLocks noGrp="1"/>
          </p:cNvSpPr>
          <p:nvPr>
            <p:ph type="body" sz="quarter" idx="1"/>
          </p:nvPr>
        </p:nvSpPr>
        <p:spPr>
          <a:xfrm>
            <a:off x="2209799" y="3694374"/>
            <a:ext cx="9144001" cy="754029"/>
          </a:xfrm>
          <a:prstGeom prst="rect">
            <a:avLst/>
          </a:prstGeom>
        </p:spPr>
        <p:txBody>
          <a:bodyPr anchor="b"/>
          <a:lstStyle>
            <a:lvl1pPr marL="0" indent="0" algn="r">
              <a:buSzTx/>
              <a:buFontTx/>
              <a:buNone/>
              <a:defRPr sz="3200">
                <a:gradFill flip="none" rotWithShape="1">
                  <a:gsLst>
                    <a:gs pos="0">
                      <a:srgbClr val="51647E"/>
                    </a:gs>
                    <a:gs pos="15000">
                      <a:srgbClr val="44546A"/>
                    </a:gs>
                    <a:gs pos="73000">
                      <a:srgbClr val="8497B0"/>
                    </a:gs>
                    <a:gs pos="100000">
                      <a:srgbClr val="FFFFFF"/>
                    </a:gs>
                  </a:gsLst>
                  <a:lin ang="16200000" scaled="0"/>
                </a:gradFill>
              </a:defRPr>
            </a:lvl1pPr>
            <a:lvl2pPr marL="0" indent="0" algn="r">
              <a:buSzTx/>
              <a:buFontTx/>
              <a:buNone/>
              <a:defRPr sz="3200">
                <a:gradFill flip="none" rotWithShape="1">
                  <a:gsLst>
                    <a:gs pos="0">
                      <a:srgbClr val="51647E"/>
                    </a:gs>
                    <a:gs pos="15000">
                      <a:srgbClr val="44546A"/>
                    </a:gs>
                    <a:gs pos="73000">
                      <a:srgbClr val="8497B0"/>
                    </a:gs>
                    <a:gs pos="100000">
                      <a:srgbClr val="FFFFFF"/>
                    </a:gs>
                  </a:gsLst>
                  <a:lin ang="16200000" scaled="0"/>
                </a:gradFill>
              </a:defRPr>
            </a:lvl2pPr>
            <a:lvl3pPr marL="0" indent="0" algn="r">
              <a:buSzTx/>
              <a:buFontTx/>
              <a:buNone/>
              <a:defRPr sz="3200">
                <a:gradFill flip="none" rotWithShape="1">
                  <a:gsLst>
                    <a:gs pos="0">
                      <a:srgbClr val="51647E"/>
                    </a:gs>
                    <a:gs pos="15000">
                      <a:srgbClr val="44546A"/>
                    </a:gs>
                    <a:gs pos="73000">
                      <a:srgbClr val="8497B0"/>
                    </a:gs>
                    <a:gs pos="100000">
                      <a:srgbClr val="FFFFFF"/>
                    </a:gs>
                  </a:gsLst>
                  <a:lin ang="16200000" scaled="0"/>
                </a:gradFill>
              </a:defRPr>
            </a:lvl3pPr>
            <a:lvl4pPr marL="0" indent="0" algn="r">
              <a:buSzTx/>
              <a:buFontTx/>
              <a:buNone/>
              <a:defRPr sz="3200">
                <a:gradFill flip="none" rotWithShape="1">
                  <a:gsLst>
                    <a:gs pos="0">
                      <a:srgbClr val="51647E"/>
                    </a:gs>
                    <a:gs pos="15000">
                      <a:srgbClr val="44546A"/>
                    </a:gs>
                    <a:gs pos="73000">
                      <a:srgbClr val="8497B0"/>
                    </a:gs>
                    <a:gs pos="100000">
                      <a:srgbClr val="FFFFFF"/>
                    </a:gs>
                  </a:gsLst>
                  <a:lin ang="16200000" scaled="0"/>
                </a:gradFill>
              </a:defRPr>
            </a:lvl4pPr>
            <a:lvl5pPr marL="0" indent="0" algn="r">
              <a:buSzTx/>
              <a:buFontTx/>
              <a:buNone/>
              <a:defRPr sz="3200">
                <a:gradFill flip="none" rotWithShape="1">
                  <a:gsLst>
                    <a:gs pos="0">
                      <a:srgbClr val="51647E"/>
                    </a:gs>
                    <a:gs pos="15000">
                      <a:srgbClr val="44546A"/>
                    </a:gs>
                    <a:gs pos="73000">
                      <a:srgbClr val="8497B0"/>
                    </a:gs>
                    <a:gs pos="100000">
                      <a:srgbClr val="FFFFFF"/>
                    </a:gs>
                  </a:gsLst>
                  <a:lin ang="16200000" scaled="0"/>
                </a:gradFill>
              </a:defRPr>
            </a:lvl5p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lvl1pPr>
              <a:defRPr>
                <a:gradFill flip="none" rotWithShape="1">
                  <a:gsLst>
                    <a:gs pos="0">
                      <a:srgbClr val="FFFFFF"/>
                    </a:gs>
                    <a:gs pos="28000">
                      <a:srgbClr val="2C4E8C"/>
                    </a:gs>
                    <a:gs pos="100000">
                      <a:srgbClr val="FFFFFF"/>
                    </a:gs>
                  </a:gsLst>
                  <a:lin ang="5400000" scaled="0"/>
                </a:gra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9" name="Title Text"/>
          <p:cNvSpPr txBox="1">
            <a:spLocks noGrp="1"/>
          </p:cNvSpPr>
          <p:nvPr>
            <p:ph type="title"/>
          </p:nvPr>
        </p:nvSpPr>
        <p:spPr>
          <a:prstGeom prst="rect">
            <a:avLst/>
          </a:prstGeom>
        </p:spPr>
        <p:txBody>
          <a:bodyPr/>
          <a:lstStyle/>
          <a:p>
            <a:r>
              <a:t>Title Text</a:t>
            </a:r>
          </a:p>
        </p:txBody>
      </p:sp>
      <p:sp>
        <p:nvSpPr>
          <p:cNvPr id="30"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8" name="Title Text"/>
          <p:cNvSpPr txBox="1">
            <a:spLocks noGrp="1"/>
          </p:cNvSpPr>
          <p:nvPr>
            <p:ph type="title"/>
          </p:nvPr>
        </p:nvSpPr>
        <p:spPr>
          <a:xfrm>
            <a:off x="854532" y="4464027"/>
            <a:ext cx="9144001" cy="1641494"/>
          </a:xfrm>
          <a:prstGeom prst="rect">
            <a:avLst/>
          </a:prstGeom>
        </p:spPr>
        <p:txBody>
          <a:bodyPr anchor="t"/>
          <a:lstStyle>
            <a:lvl1pPr>
              <a:defRPr sz="9600" spc="-300">
                <a:gradFill flip="none" rotWithShape="1">
                  <a:gsLst>
                    <a:gs pos="0">
                      <a:srgbClr val="8FABDC"/>
                    </a:gs>
                    <a:gs pos="32000">
                      <a:srgbClr val="E3E3E3"/>
                    </a:gs>
                    <a:gs pos="100000">
                      <a:srgbClr val="FFFFFF"/>
                    </a:gs>
                  </a:gsLst>
                  <a:lin ang="8100000" scaled="0"/>
                </a:gradFill>
                <a:effectLst>
                  <a:outerShdw blurRad="469900" dist="342900" dir="5400000" rotWithShape="0">
                    <a:srgbClr val="000000">
                      <a:alpha val="66000"/>
                    </a:srgbClr>
                  </a:outerShdw>
                </a:effectLst>
              </a:defRPr>
            </a:lvl1pPr>
          </a:lstStyle>
          <a:p>
            <a:r>
              <a:t>Title Text</a:t>
            </a:r>
          </a:p>
        </p:txBody>
      </p:sp>
      <p:sp>
        <p:nvSpPr>
          <p:cNvPr id="39" name="Body Level One…"/>
          <p:cNvSpPr txBox="1">
            <a:spLocks noGrp="1"/>
          </p:cNvSpPr>
          <p:nvPr>
            <p:ph type="body" sz="quarter" idx="1"/>
          </p:nvPr>
        </p:nvSpPr>
        <p:spPr>
          <a:xfrm>
            <a:off x="854532" y="3693674"/>
            <a:ext cx="9144001" cy="754029"/>
          </a:xfrm>
          <a:prstGeom prst="rect">
            <a:avLst/>
          </a:prstGeom>
        </p:spPr>
        <p:txBody>
          <a:bodyPr anchor="b"/>
          <a:lstStyle>
            <a:lvl1pPr marL="0" indent="0">
              <a:buSzTx/>
              <a:buFontTx/>
              <a:buNone/>
              <a:defRPr sz="3200">
                <a:gradFill flip="none" rotWithShape="1">
                  <a:gsLst>
                    <a:gs pos="0">
                      <a:srgbClr val="E9E9E9"/>
                    </a:gs>
                    <a:gs pos="15000">
                      <a:srgbClr val="E7E6E6"/>
                    </a:gs>
                    <a:gs pos="73000">
                      <a:srgbClr val="F1F0F0"/>
                    </a:gs>
                    <a:gs pos="100000">
                      <a:srgbClr val="FFFFFF"/>
                    </a:gs>
                  </a:gsLst>
                  <a:lin ang="16200000" scaled="0"/>
                </a:gradFill>
              </a:defRPr>
            </a:lvl1pPr>
            <a:lvl2pPr marL="0" indent="0">
              <a:buSzTx/>
              <a:buFontTx/>
              <a:buNone/>
              <a:defRPr sz="3200">
                <a:gradFill flip="none" rotWithShape="1">
                  <a:gsLst>
                    <a:gs pos="0">
                      <a:srgbClr val="E9E9E9"/>
                    </a:gs>
                    <a:gs pos="15000">
                      <a:srgbClr val="E7E6E6"/>
                    </a:gs>
                    <a:gs pos="73000">
                      <a:srgbClr val="F1F0F0"/>
                    </a:gs>
                    <a:gs pos="100000">
                      <a:srgbClr val="FFFFFF"/>
                    </a:gs>
                  </a:gsLst>
                  <a:lin ang="16200000" scaled="0"/>
                </a:gradFill>
              </a:defRPr>
            </a:lvl2pPr>
            <a:lvl3pPr marL="0" indent="0">
              <a:buSzTx/>
              <a:buFontTx/>
              <a:buNone/>
              <a:defRPr sz="3200">
                <a:gradFill flip="none" rotWithShape="1">
                  <a:gsLst>
                    <a:gs pos="0">
                      <a:srgbClr val="E9E9E9"/>
                    </a:gs>
                    <a:gs pos="15000">
                      <a:srgbClr val="E7E6E6"/>
                    </a:gs>
                    <a:gs pos="73000">
                      <a:srgbClr val="F1F0F0"/>
                    </a:gs>
                    <a:gs pos="100000">
                      <a:srgbClr val="FFFFFF"/>
                    </a:gs>
                  </a:gsLst>
                  <a:lin ang="16200000" scaled="0"/>
                </a:gradFill>
              </a:defRPr>
            </a:lvl3pPr>
            <a:lvl4pPr marL="0" indent="0">
              <a:buSzTx/>
              <a:buFontTx/>
              <a:buNone/>
              <a:defRPr sz="3200">
                <a:gradFill flip="none" rotWithShape="1">
                  <a:gsLst>
                    <a:gs pos="0">
                      <a:srgbClr val="E9E9E9"/>
                    </a:gs>
                    <a:gs pos="15000">
                      <a:srgbClr val="E7E6E6"/>
                    </a:gs>
                    <a:gs pos="73000">
                      <a:srgbClr val="F1F0F0"/>
                    </a:gs>
                    <a:gs pos="100000">
                      <a:srgbClr val="FFFFFF"/>
                    </a:gs>
                  </a:gsLst>
                  <a:lin ang="16200000" scaled="0"/>
                </a:gradFill>
              </a:defRPr>
            </a:lvl4pPr>
            <a:lvl5pPr marL="0" indent="0">
              <a:buSzTx/>
              <a:buFontTx/>
              <a:buNone/>
              <a:defRPr sz="3200">
                <a:gradFill flip="none" rotWithShape="1">
                  <a:gsLst>
                    <a:gs pos="0">
                      <a:srgbClr val="E9E9E9"/>
                    </a:gs>
                    <a:gs pos="15000">
                      <a:srgbClr val="E7E6E6"/>
                    </a:gs>
                    <a:gs pos="73000">
                      <a:srgbClr val="F1F0F0"/>
                    </a:gs>
                    <a:gs pos="100000">
                      <a:srgbClr val="FFFFFF"/>
                    </a:gs>
                  </a:gsLst>
                  <a:lin ang="16200000" scaled="0"/>
                </a:gradFill>
              </a:defRPr>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Body Level One…"/>
          <p:cNvSpPr txBox="1">
            <a:spLocks noGrp="1"/>
          </p:cNvSpPr>
          <p:nvPr>
            <p:ph type="body" sz="half" idx="1"/>
          </p:nvPr>
        </p:nvSpPr>
        <p:spPr>
          <a:xfrm>
            <a:off x="1120000" y="1825625"/>
            <a:ext cx="5025217"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6"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57" name="Body Level One…"/>
          <p:cNvSpPr txBox="1">
            <a:spLocks noGrp="1"/>
          </p:cNvSpPr>
          <p:nvPr>
            <p:ph type="body" sz="quarter" idx="1"/>
          </p:nvPr>
        </p:nvSpPr>
        <p:spPr>
          <a:xfrm>
            <a:off x="1120000" y="1681163"/>
            <a:ext cx="5025217" cy="823916"/>
          </a:xfrm>
          <a:prstGeom prst="rect">
            <a:avLst/>
          </a:prstGeom>
        </p:spPr>
        <p:txBody>
          <a:bodyPr anchor="b"/>
          <a:lstStyle>
            <a:lvl1pPr marL="0" indent="0">
              <a:buSzTx/>
              <a:buFontTx/>
              <a:buNone/>
              <a:defRPr sz="2400">
                <a:gradFill flip="none" rotWithShape="1">
                  <a:gsLst>
                    <a:gs pos="0">
                      <a:srgbClr val="E9E9E9"/>
                    </a:gs>
                    <a:gs pos="15000">
                      <a:srgbClr val="E7E6E6"/>
                    </a:gs>
                    <a:gs pos="73000">
                      <a:srgbClr val="F1F0F0"/>
                    </a:gs>
                    <a:gs pos="100000">
                      <a:srgbClr val="FFFFFF"/>
                    </a:gs>
                  </a:gsLst>
                  <a:lin ang="16200000" scaled="0"/>
                </a:gradFill>
              </a:defRPr>
            </a:lvl1pPr>
            <a:lvl2pPr marL="0" indent="0">
              <a:buSzTx/>
              <a:buFontTx/>
              <a:buNone/>
              <a:defRPr sz="2400">
                <a:gradFill flip="none" rotWithShape="1">
                  <a:gsLst>
                    <a:gs pos="0">
                      <a:srgbClr val="E9E9E9"/>
                    </a:gs>
                    <a:gs pos="15000">
                      <a:srgbClr val="E7E6E6"/>
                    </a:gs>
                    <a:gs pos="73000">
                      <a:srgbClr val="F1F0F0"/>
                    </a:gs>
                    <a:gs pos="100000">
                      <a:srgbClr val="FFFFFF"/>
                    </a:gs>
                  </a:gsLst>
                  <a:lin ang="16200000" scaled="0"/>
                </a:gradFill>
              </a:defRPr>
            </a:lvl2pPr>
            <a:lvl3pPr marL="0" indent="0">
              <a:buSzTx/>
              <a:buFontTx/>
              <a:buNone/>
              <a:defRPr sz="2400">
                <a:gradFill flip="none" rotWithShape="1">
                  <a:gsLst>
                    <a:gs pos="0">
                      <a:srgbClr val="E9E9E9"/>
                    </a:gs>
                    <a:gs pos="15000">
                      <a:srgbClr val="E7E6E6"/>
                    </a:gs>
                    <a:gs pos="73000">
                      <a:srgbClr val="F1F0F0"/>
                    </a:gs>
                    <a:gs pos="100000">
                      <a:srgbClr val="FFFFFF"/>
                    </a:gs>
                  </a:gsLst>
                  <a:lin ang="16200000" scaled="0"/>
                </a:gradFill>
              </a:defRPr>
            </a:lvl3pPr>
            <a:lvl4pPr marL="0" indent="0">
              <a:buSzTx/>
              <a:buFontTx/>
              <a:buNone/>
              <a:defRPr sz="2400">
                <a:gradFill flip="none" rotWithShape="1">
                  <a:gsLst>
                    <a:gs pos="0">
                      <a:srgbClr val="E9E9E9"/>
                    </a:gs>
                    <a:gs pos="15000">
                      <a:srgbClr val="E7E6E6"/>
                    </a:gs>
                    <a:gs pos="73000">
                      <a:srgbClr val="F1F0F0"/>
                    </a:gs>
                    <a:gs pos="100000">
                      <a:srgbClr val="FFFFFF"/>
                    </a:gs>
                  </a:gsLst>
                  <a:lin ang="16200000" scaled="0"/>
                </a:gradFill>
              </a:defRPr>
            </a:lvl4pPr>
            <a:lvl5pPr marL="0" indent="0">
              <a:buSzTx/>
              <a:buFontTx/>
              <a:buNone/>
              <a:defRPr sz="2400">
                <a:gradFill flip="none" rotWithShape="1">
                  <a:gsLst>
                    <a:gs pos="0">
                      <a:srgbClr val="E9E9E9"/>
                    </a:gs>
                    <a:gs pos="15000">
                      <a:srgbClr val="E7E6E6"/>
                    </a:gs>
                    <a:gs pos="73000">
                      <a:srgbClr val="F1F0F0"/>
                    </a:gs>
                    <a:gs pos="100000">
                      <a:srgbClr val="FFFFFF"/>
                    </a:gs>
                  </a:gsLst>
                  <a:lin ang="16200000" scaled="0"/>
                </a:gradFill>
              </a:defRPr>
            </a:lvl5pPr>
          </a:lstStyle>
          <a:p>
            <a:r>
              <a:t>Body Level One</a:t>
            </a:r>
          </a:p>
          <a:p>
            <a:pPr lvl="1"/>
            <a:r>
              <a:t>Body Level Two</a:t>
            </a:r>
          </a:p>
          <a:p>
            <a:pPr lvl="2"/>
            <a:r>
              <a:t>Body Level Three</a:t>
            </a:r>
          </a:p>
          <a:p>
            <a:pPr lvl="3"/>
            <a:r>
              <a:t>Body Level Four</a:t>
            </a:r>
          </a:p>
          <a:p>
            <a:pPr lvl="4"/>
            <a:r>
              <a:t>Body Level Five</a:t>
            </a:r>
          </a:p>
        </p:txBody>
      </p:sp>
      <p:sp>
        <p:nvSpPr>
          <p:cNvPr id="58" name="Text Placeholder 4"/>
          <p:cNvSpPr>
            <a:spLocks noGrp="1"/>
          </p:cNvSpPr>
          <p:nvPr>
            <p:ph type="body" sz="quarter" idx="21"/>
          </p:nvPr>
        </p:nvSpPr>
        <p:spPr>
          <a:xfrm>
            <a:off x="6319839" y="1681163"/>
            <a:ext cx="5035549" cy="823914"/>
          </a:xfrm>
          <a:prstGeom prst="rect">
            <a:avLst/>
          </a:prstGeom>
        </p:spPr>
        <p:txBody>
          <a:bodyPr anchor="b"/>
          <a:lstStyle/>
          <a:p>
            <a:endParaRPr/>
          </a:p>
        </p:txBody>
      </p:sp>
      <p:sp>
        <p:nvSpPr>
          <p:cNvPr id="5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6" name="Title Text"/>
          <p:cNvSpPr txBox="1">
            <a:spLocks noGrp="1"/>
          </p:cNvSpPr>
          <p:nvPr>
            <p:ph type="title"/>
          </p:nvPr>
        </p:nvSpPr>
        <p:spPr>
          <a:prstGeom prst="rect">
            <a:avLst/>
          </a:prstGeom>
        </p:spPr>
        <p:txBody>
          <a:bodyPr/>
          <a:lstStyle/>
          <a:p>
            <a:r>
              <a:t>Title Text</a:t>
            </a:r>
          </a:p>
        </p:txBody>
      </p:sp>
      <p:sp>
        <p:nvSpPr>
          <p:cNvPr id="6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81"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2" name="Body Level One…"/>
          <p:cNvSpPr txBox="1">
            <a:spLocks noGrp="1"/>
          </p:cNvSpPr>
          <p:nvPr>
            <p:ph type="body" sz="half" idx="1"/>
          </p:nvPr>
        </p:nvSpPr>
        <p:spPr>
          <a:xfrm>
            <a:off x="5183187" y="987425"/>
            <a:ext cx="6172204" cy="4873625"/>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3" name="Text Placeholder 3"/>
          <p:cNvSpPr>
            <a:spLocks noGrp="1"/>
          </p:cNvSpPr>
          <p:nvPr>
            <p:ph type="body" sz="quarter" idx="21"/>
          </p:nvPr>
        </p:nvSpPr>
        <p:spPr>
          <a:xfrm>
            <a:off x="1119997" y="2057400"/>
            <a:ext cx="3652032" cy="3811588"/>
          </a:xfrm>
          <a:prstGeom prst="rect">
            <a:avLst/>
          </a:prstGeom>
        </p:spPr>
        <p:txBody>
          <a:bodyPr/>
          <a:lstStyle/>
          <a:p>
            <a:endParaRP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3F71"/>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1120000" y="1825625"/>
            <a:ext cx="10233801"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7266" y="6404294"/>
            <a:ext cx="256537" cy="269237"/>
          </a:xfrm>
          <a:prstGeom prst="rect">
            <a:avLst/>
          </a:prstGeom>
          <a:ln w="12700">
            <a:miter lim="400000"/>
          </a:ln>
        </p:spPr>
        <p:txBody>
          <a:bodyPr wrap="none" lIns="45718" tIns="45718" rIns="45718" bIns="45718" anchor="ctr">
            <a:spAutoFit/>
          </a:bodyPr>
          <a:lstStyle>
            <a:lvl1pPr algn="r">
              <a:defRPr sz="1200">
                <a:gradFill flip="none" rotWithShape="1">
                  <a:gsLst>
                    <a:gs pos="0">
                      <a:srgbClr val="A4BBE3"/>
                    </a:gs>
                    <a:gs pos="28000">
                      <a:srgbClr val="EDEDED"/>
                    </a:gs>
                    <a:gs pos="100000">
                      <a:srgbClr val="FFFFFF"/>
                    </a:gs>
                  </a:gsLst>
                  <a:lin ang="5400000" scaled="0"/>
                </a:gradFill>
                <a:latin typeface="Corbel"/>
                <a:ea typeface="Corbel"/>
                <a:cs typeface="Corbel"/>
                <a:sym typeface="Corbel"/>
              </a:defRPr>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spd="med"/>
  <p:txStyles>
    <p:titleStyle>
      <a:lvl1pPr marL="0" marR="0" indent="0" algn="l" defTabSz="914400" rtl="0" latinLnBrk="0">
        <a:lnSpc>
          <a:spcPct val="90000"/>
        </a:lnSpc>
        <a:spcBef>
          <a:spcPts val="0"/>
        </a:spcBef>
        <a:spcAft>
          <a:spcPts val="0"/>
        </a:spcAft>
        <a:buClrTx/>
        <a:buSzTx/>
        <a:buFontTx/>
        <a:buNone/>
        <a:tabLst/>
        <a:defRPr sz="5400" b="0" i="0" u="none" strike="noStrike" cap="none" spc="0" baseline="0">
          <a:gradFill flip="none" rotWithShape="1">
            <a:gsLst>
              <a:gs pos="0">
                <a:srgbClr val="C3D2EC"/>
              </a:gs>
              <a:gs pos="28000">
                <a:srgbClr val="EDEDED"/>
              </a:gs>
              <a:gs pos="100000">
                <a:srgbClr val="FFFFFF"/>
              </a:gs>
            </a:gsLst>
            <a:lin ang="4800000" scaled="0"/>
          </a:gradFill>
          <a:uFillTx/>
          <a:latin typeface="Corbel"/>
          <a:ea typeface="Corbel"/>
          <a:cs typeface="Corbel"/>
          <a:sym typeface="Corbel"/>
        </a:defRPr>
      </a:lvl1pPr>
      <a:lvl2pPr marL="0" marR="0" indent="0" algn="l" defTabSz="914400" rtl="0" latinLnBrk="0">
        <a:lnSpc>
          <a:spcPct val="90000"/>
        </a:lnSpc>
        <a:spcBef>
          <a:spcPts val="0"/>
        </a:spcBef>
        <a:spcAft>
          <a:spcPts val="0"/>
        </a:spcAft>
        <a:buClrTx/>
        <a:buSzTx/>
        <a:buFontTx/>
        <a:buNone/>
        <a:tabLst/>
        <a:defRPr sz="5400" b="0" i="0" u="none" strike="noStrike" cap="none" spc="0" baseline="0">
          <a:gradFill flip="none" rotWithShape="1">
            <a:gsLst>
              <a:gs pos="0">
                <a:srgbClr val="C3D2EC"/>
              </a:gs>
              <a:gs pos="28000">
                <a:srgbClr val="EDEDED"/>
              </a:gs>
              <a:gs pos="100000">
                <a:srgbClr val="FFFFFF"/>
              </a:gs>
            </a:gsLst>
            <a:lin ang="4800000" scaled="0"/>
          </a:gradFill>
          <a:uFillTx/>
          <a:latin typeface="Corbel"/>
          <a:ea typeface="Corbel"/>
          <a:cs typeface="Corbel"/>
          <a:sym typeface="Corbel"/>
        </a:defRPr>
      </a:lvl2pPr>
      <a:lvl3pPr marL="0" marR="0" indent="0" algn="l" defTabSz="914400" rtl="0" latinLnBrk="0">
        <a:lnSpc>
          <a:spcPct val="90000"/>
        </a:lnSpc>
        <a:spcBef>
          <a:spcPts val="0"/>
        </a:spcBef>
        <a:spcAft>
          <a:spcPts val="0"/>
        </a:spcAft>
        <a:buClrTx/>
        <a:buSzTx/>
        <a:buFontTx/>
        <a:buNone/>
        <a:tabLst/>
        <a:defRPr sz="5400" b="0" i="0" u="none" strike="noStrike" cap="none" spc="0" baseline="0">
          <a:gradFill flip="none" rotWithShape="1">
            <a:gsLst>
              <a:gs pos="0">
                <a:srgbClr val="C3D2EC"/>
              </a:gs>
              <a:gs pos="28000">
                <a:srgbClr val="EDEDED"/>
              </a:gs>
              <a:gs pos="100000">
                <a:srgbClr val="FFFFFF"/>
              </a:gs>
            </a:gsLst>
            <a:lin ang="4800000" scaled="0"/>
          </a:gradFill>
          <a:uFillTx/>
          <a:latin typeface="Corbel"/>
          <a:ea typeface="Corbel"/>
          <a:cs typeface="Corbel"/>
          <a:sym typeface="Corbel"/>
        </a:defRPr>
      </a:lvl3pPr>
      <a:lvl4pPr marL="0" marR="0" indent="0" algn="l" defTabSz="914400" rtl="0" latinLnBrk="0">
        <a:lnSpc>
          <a:spcPct val="90000"/>
        </a:lnSpc>
        <a:spcBef>
          <a:spcPts val="0"/>
        </a:spcBef>
        <a:spcAft>
          <a:spcPts val="0"/>
        </a:spcAft>
        <a:buClrTx/>
        <a:buSzTx/>
        <a:buFontTx/>
        <a:buNone/>
        <a:tabLst/>
        <a:defRPr sz="5400" b="0" i="0" u="none" strike="noStrike" cap="none" spc="0" baseline="0">
          <a:gradFill flip="none" rotWithShape="1">
            <a:gsLst>
              <a:gs pos="0">
                <a:srgbClr val="C3D2EC"/>
              </a:gs>
              <a:gs pos="28000">
                <a:srgbClr val="EDEDED"/>
              </a:gs>
              <a:gs pos="100000">
                <a:srgbClr val="FFFFFF"/>
              </a:gs>
            </a:gsLst>
            <a:lin ang="4800000" scaled="0"/>
          </a:gradFill>
          <a:uFillTx/>
          <a:latin typeface="Corbel"/>
          <a:ea typeface="Corbel"/>
          <a:cs typeface="Corbel"/>
          <a:sym typeface="Corbel"/>
        </a:defRPr>
      </a:lvl4pPr>
      <a:lvl5pPr marL="0" marR="0" indent="0" algn="l" defTabSz="914400" rtl="0" latinLnBrk="0">
        <a:lnSpc>
          <a:spcPct val="90000"/>
        </a:lnSpc>
        <a:spcBef>
          <a:spcPts val="0"/>
        </a:spcBef>
        <a:spcAft>
          <a:spcPts val="0"/>
        </a:spcAft>
        <a:buClrTx/>
        <a:buSzTx/>
        <a:buFontTx/>
        <a:buNone/>
        <a:tabLst/>
        <a:defRPr sz="5400" b="0" i="0" u="none" strike="noStrike" cap="none" spc="0" baseline="0">
          <a:gradFill flip="none" rotWithShape="1">
            <a:gsLst>
              <a:gs pos="0">
                <a:srgbClr val="C3D2EC"/>
              </a:gs>
              <a:gs pos="28000">
                <a:srgbClr val="EDEDED"/>
              </a:gs>
              <a:gs pos="100000">
                <a:srgbClr val="FFFFFF"/>
              </a:gs>
            </a:gsLst>
            <a:lin ang="4800000" scaled="0"/>
          </a:gradFill>
          <a:uFillTx/>
          <a:latin typeface="Corbel"/>
          <a:ea typeface="Corbel"/>
          <a:cs typeface="Corbel"/>
          <a:sym typeface="Corbel"/>
        </a:defRPr>
      </a:lvl5pPr>
      <a:lvl6pPr marL="0" marR="0" indent="0" algn="l" defTabSz="914400" rtl="0" latinLnBrk="0">
        <a:lnSpc>
          <a:spcPct val="90000"/>
        </a:lnSpc>
        <a:spcBef>
          <a:spcPts val="0"/>
        </a:spcBef>
        <a:spcAft>
          <a:spcPts val="0"/>
        </a:spcAft>
        <a:buClrTx/>
        <a:buSzTx/>
        <a:buFontTx/>
        <a:buNone/>
        <a:tabLst/>
        <a:defRPr sz="5400" b="0" i="0" u="none" strike="noStrike" cap="none" spc="0" baseline="0">
          <a:gradFill flip="none" rotWithShape="1">
            <a:gsLst>
              <a:gs pos="0">
                <a:srgbClr val="C3D2EC"/>
              </a:gs>
              <a:gs pos="28000">
                <a:srgbClr val="EDEDED"/>
              </a:gs>
              <a:gs pos="100000">
                <a:srgbClr val="FFFFFF"/>
              </a:gs>
            </a:gsLst>
            <a:lin ang="4800000" scaled="0"/>
          </a:gradFill>
          <a:uFillTx/>
          <a:latin typeface="Corbel"/>
          <a:ea typeface="Corbel"/>
          <a:cs typeface="Corbel"/>
          <a:sym typeface="Corbel"/>
        </a:defRPr>
      </a:lvl6pPr>
      <a:lvl7pPr marL="0" marR="0" indent="0" algn="l" defTabSz="914400" rtl="0" latinLnBrk="0">
        <a:lnSpc>
          <a:spcPct val="90000"/>
        </a:lnSpc>
        <a:spcBef>
          <a:spcPts val="0"/>
        </a:spcBef>
        <a:spcAft>
          <a:spcPts val="0"/>
        </a:spcAft>
        <a:buClrTx/>
        <a:buSzTx/>
        <a:buFontTx/>
        <a:buNone/>
        <a:tabLst/>
        <a:defRPr sz="5400" b="0" i="0" u="none" strike="noStrike" cap="none" spc="0" baseline="0">
          <a:gradFill flip="none" rotWithShape="1">
            <a:gsLst>
              <a:gs pos="0">
                <a:srgbClr val="C3D2EC"/>
              </a:gs>
              <a:gs pos="28000">
                <a:srgbClr val="EDEDED"/>
              </a:gs>
              <a:gs pos="100000">
                <a:srgbClr val="FFFFFF"/>
              </a:gs>
            </a:gsLst>
            <a:lin ang="4800000" scaled="0"/>
          </a:gradFill>
          <a:uFillTx/>
          <a:latin typeface="Corbel"/>
          <a:ea typeface="Corbel"/>
          <a:cs typeface="Corbel"/>
          <a:sym typeface="Corbel"/>
        </a:defRPr>
      </a:lvl7pPr>
      <a:lvl8pPr marL="0" marR="0" indent="0" algn="l" defTabSz="914400" rtl="0" latinLnBrk="0">
        <a:lnSpc>
          <a:spcPct val="90000"/>
        </a:lnSpc>
        <a:spcBef>
          <a:spcPts val="0"/>
        </a:spcBef>
        <a:spcAft>
          <a:spcPts val="0"/>
        </a:spcAft>
        <a:buClrTx/>
        <a:buSzTx/>
        <a:buFontTx/>
        <a:buNone/>
        <a:tabLst/>
        <a:defRPr sz="5400" b="0" i="0" u="none" strike="noStrike" cap="none" spc="0" baseline="0">
          <a:gradFill flip="none" rotWithShape="1">
            <a:gsLst>
              <a:gs pos="0">
                <a:srgbClr val="C3D2EC"/>
              </a:gs>
              <a:gs pos="28000">
                <a:srgbClr val="EDEDED"/>
              </a:gs>
              <a:gs pos="100000">
                <a:srgbClr val="FFFFFF"/>
              </a:gs>
            </a:gsLst>
            <a:lin ang="4800000" scaled="0"/>
          </a:gradFill>
          <a:uFillTx/>
          <a:latin typeface="Corbel"/>
          <a:ea typeface="Corbel"/>
          <a:cs typeface="Corbel"/>
          <a:sym typeface="Corbel"/>
        </a:defRPr>
      </a:lvl8pPr>
      <a:lvl9pPr marL="0" marR="0" indent="0" algn="l" defTabSz="914400" rtl="0" latinLnBrk="0">
        <a:lnSpc>
          <a:spcPct val="90000"/>
        </a:lnSpc>
        <a:spcBef>
          <a:spcPts val="0"/>
        </a:spcBef>
        <a:spcAft>
          <a:spcPts val="0"/>
        </a:spcAft>
        <a:buClrTx/>
        <a:buSzTx/>
        <a:buFontTx/>
        <a:buNone/>
        <a:tabLst/>
        <a:defRPr sz="5400" b="0" i="0" u="none" strike="noStrike" cap="none" spc="0" baseline="0">
          <a:gradFill flip="none" rotWithShape="1">
            <a:gsLst>
              <a:gs pos="0">
                <a:srgbClr val="C3D2EC"/>
              </a:gs>
              <a:gs pos="28000">
                <a:srgbClr val="EDEDED"/>
              </a:gs>
              <a:gs pos="100000">
                <a:srgbClr val="FFFFFF"/>
              </a:gs>
            </a:gsLst>
            <a:lin ang="4800000" scaled="0"/>
          </a:gradFill>
          <a:uFillTx/>
          <a:latin typeface="Corbel"/>
          <a:ea typeface="Corbel"/>
          <a:cs typeface="Corbel"/>
          <a:sym typeface="Corbel"/>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gradFill flip="none" rotWithShape="1">
            <a:gsLst>
              <a:gs pos="0">
                <a:srgbClr val="C3D2EC"/>
              </a:gs>
              <a:gs pos="34000">
                <a:srgbClr val="EDEDED"/>
              </a:gs>
              <a:gs pos="100000">
                <a:srgbClr val="FFFFFF"/>
              </a:gs>
            </a:gsLst>
            <a:lin ang="4800000" scaled="0"/>
          </a:gradFill>
          <a:uFillTx/>
          <a:latin typeface="Corbel"/>
          <a:ea typeface="Corbel"/>
          <a:cs typeface="Corbel"/>
          <a:sym typeface="Corbel"/>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gradFill flip="none" rotWithShape="1">
            <a:gsLst>
              <a:gs pos="0">
                <a:srgbClr val="C3D2EC"/>
              </a:gs>
              <a:gs pos="34000">
                <a:srgbClr val="EDEDED"/>
              </a:gs>
              <a:gs pos="100000">
                <a:srgbClr val="FFFFFF"/>
              </a:gs>
            </a:gsLst>
            <a:lin ang="4800000" scaled="0"/>
          </a:gradFill>
          <a:uFillTx/>
          <a:latin typeface="Corbel"/>
          <a:ea typeface="Corbel"/>
          <a:cs typeface="Corbel"/>
          <a:sym typeface="Corbel"/>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gradFill flip="none" rotWithShape="1">
            <a:gsLst>
              <a:gs pos="0">
                <a:srgbClr val="C3D2EC"/>
              </a:gs>
              <a:gs pos="34000">
                <a:srgbClr val="EDEDED"/>
              </a:gs>
              <a:gs pos="100000">
                <a:srgbClr val="FFFFFF"/>
              </a:gs>
            </a:gsLst>
            <a:lin ang="4800000" scaled="0"/>
          </a:gradFill>
          <a:uFillTx/>
          <a:latin typeface="Corbel"/>
          <a:ea typeface="Corbel"/>
          <a:cs typeface="Corbel"/>
          <a:sym typeface="Corbel"/>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gradFill flip="none" rotWithShape="1">
            <a:gsLst>
              <a:gs pos="0">
                <a:srgbClr val="C3D2EC"/>
              </a:gs>
              <a:gs pos="34000">
                <a:srgbClr val="EDEDED"/>
              </a:gs>
              <a:gs pos="100000">
                <a:srgbClr val="FFFFFF"/>
              </a:gs>
            </a:gsLst>
            <a:lin ang="4800000" scaled="0"/>
          </a:gradFill>
          <a:uFillTx/>
          <a:latin typeface="Corbel"/>
          <a:ea typeface="Corbel"/>
          <a:cs typeface="Corbel"/>
          <a:sym typeface="Corbel"/>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gradFill flip="none" rotWithShape="1">
            <a:gsLst>
              <a:gs pos="0">
                <a:srgbClr val="C3D2EC"/>
              </a:gs>
              <a:gs pos="34000">
                <a:srgbClr val="EDEDED"/>
              </a:gs>
              <a:gs pos="100000">
                <a:srgbClr val="FFFFFF"/>
              </a:gs>
            </a:gsLst>
            <a:lin ang="4800000" scaled="0"/>
          </a:gradFill>
          <a:uFillTx/>
          <a:latin typeface="Corbel"/>
          <a:ea typeface="Corbel"/>
          <a:cs typeface="Corbel"/>
          <a:sym typeface="Corbel"/>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gradFill flip="none" rotWithShape="1">
            <a:gsLst>
              <a:gs pos="0">
                <a:srgbClr val="C3D2EC"/>
              </a:gs>
              <a:gs pos="34000">
                <a:srgbClr val="EDEDED"/>
              </a:gs>
              <a:gs pos="100000">
                <a:srgbClr val="FFFFFF"/>
              </a:gs>
            </a:gsLst>
            <a:lin ang="4800000" scaled="0"/>
          </a:gradFill>
          <a:uFillTx/>
          <a:latin typeface="Corbel"/>
          <a:ea typeface="Corbel"/>
          <a:cs typeface="Corbel"/>
          <a:sym typeface="Corbel"/>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gradFill flip="none" rotWithShape="1">
            <a:gsLst>
              <a:gs pos="0">
                <a:srgbClr val="C3D2EC"/>
              </a:gs>
              <a:gs pos="34000">
                <a:srgbClr val="EDEDED"/>
              </a:gs>
              <a:gs pos="100000">
                <a:srgbClr val="FFFFFF"/>
              </a:gs>
            </a:gsLst>
            <a:lin ang="4800000" scaled="0"/>
          </a:gradFill>
          <a:uFillTx/>
          <a:latin typeface="Corbel"/>
          <a:ea typeface="Corbel"/>
          <a:cs typeface="Corbel"/>
          <a:sym typeface="Corbel"/>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gradFill flip="none" rotWithShape="1">
            <a:gsLst>
              <a:gs pos="0">
                <a:srgbClr val="C3D2EC"/>
              </a:gs>
              <a:gs pos="34000">
                <a:srgbClr val="EDEDED"/>
              </a:gs>
              <a:gs pos="100000">
                <a:srgbClr val="FFFFFF"/>
              </a:gs>
            </a:gsLst>
            <a:lin ang="4800000" scaled="0"/>
          </a:gradFill>
          <a:uFillTx/>
          <a:latin typeface="Corbel"/>
          <a:ea typeface="Corbel"/>
          <a:cs typeface="Corbel"/>
          <a:sym typeface="Corbel"/>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gradFill flip="none" rotWithShape="1">
            <a:gsLst>
              <a:gs pos="0">
                <a:srgbClr val="C3D2EC"/>
              </a:gs>
              <a:gs pos="34000">
                <a:srgbClr val="EDEDED"/>
              </a:gs>
              <a:gs pos="100000">
                <a:srgbClr val="FFFFFF"/>
              </a:gs>
            </a:gsLst>
            <a:lin ang="4800000" scaled="0"/>
          </a:gradFill>
          <a:uFillTx/>
          <a:latin typeface="Corbel"/>
          <a:ea typeface="Corbel"/>
          <a:cs typeface="Corbel"/>
          <a:sym typeface="Corbel"/>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orbel"/>
        </a:defRPr>
      </a:lvl1pPr>
      <a:lvl2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orbel"/>
        </a:defRPr>
      </a:lvl2pPr>
      <a:lvl3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orbel"/>
        </a:defRPr>
      </a:lvl3pPr>
      <a:lvl4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orbel"/>
        </a:defRPr>
      </a:lvl4pPr>
      <a:lvl5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orbel"/>
        </a:defRPr>
      </a:lvl5pPr>
      <a:lvl6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orbel"/>
        </a:defRPr>
      </a:lvl6pPr>
      <a:lvl7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orbel"/>
        </a:defRPr>
      </a:lvl7pPr>
      <a:lvl8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orbel"/>
        </a:defRPr>
      </a:lvl8pPr>
      <a:lvl9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orbe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hyperlink" Target="mailto:connect@gmail.com" TargetMode="Externa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Rectangle 22"/>
          <p:cNvSpPr/>
          <p:nvPr/>
        </p:nvSpPr>
        <p:spPr>
          <a:xfrm>
            <a:off x="-4" y="0"/>
            <a:ext cx="12192007" cy="6858000"/>
          </a:xfrm>
          <a:prstGeom prst="rect">
            <a:avLst/>
          </a:prstGeom>
          <a:blipFill>
            <a:blip r:embed="rId2"/>
            <a:stretch>
              <a:fillRect/>
            </a:stretch>
          </a:blipFill>
          <a:ln w="12700">
            <a:miter lim="400000"/>
          </a:ln>
        </p:spPr>
        <p:txBody>
          <a:bodyPr lIns="45718" tIns="45718" rIns="45718" bIns="45718" anchor="ctr"/>
          <a:lstStyle/>
          <a:p>
            <a:pPr algn="ctr">
              <a:defRPr>
                <a:latin typeface="Corbel"/>
                <a:ea typeface="Corbel"/>
                <a:cs typeface="Corbel"/>
                <a:sym typeface="Corbel"/>
              </a:defRPr>
            </a:pPr>
            <a:endParaRPr/>
          </a:p>
        </p:txBody>
      </p:sp>
      <p:sp>
        <p:nvSpPr>
          <p:cNvPr id="175" name="AutoShape 2"/>
          <p:cNvSpPr txBox="1">
            <a:spLocks noGrp="1"/>
          </p:cNvSpPr>
          <p:nvPr>
            <p:ph type="title"/>
          </p:nvPr>
        </p:nvSpPr>
        <p:spPr>
          <a:xfrm>
            <a:off x="591669" y="4464027"/>
            <a:ext cx="10762134" cy="1641490"/>
          </a:xfrm>
          <a:prstGeom prst="rect">
            <a:avLst/>
          </a:prstGeom>
        </p:spPr>
        <p:txBody>
          <a:bodyPr/>
          <a:lstStyle>
            <a:lvl1pPr algn="ctr">
              <a:defRPr sz="5400">
                <a:gradFill flip="none" rotWithShape="1">
                  <a:gsLst>
                    <a:gs pos="0">
                      <a:srgbClr val="969696"/>
                    </a:gs>
                    <a:gs pos="32000">
                      <a:srgbClr val="E3E3E3"/>
                    </a:gs>
                    <a:gs pos="100000">
                      <a:srgbClr val="FFFFFF"/>
                    </a:gs>
                  </a:gsLst>
                  <a:lin ang="8100000" scaled="0"/>
                </a:gradFill>
              </a:defRPr>
            </a:lvl1pPr>
          </a:lstStyle>
          <a:p>
            <a:r>
              <a:t>Finance Officers</a:t>
            </a:r>
          </a:p>
        </p:txBody>
      </p:sp>
      <p:sp>
        <p:nvSpPr>
          <p:cNvPr id="176" name="Subtitle 2"/>
          <p:cNvSpPr txBox="1">
            <a:spLocks noGrp="1"/>
          </p:cNvSpPr>
          <p:nvPr>
            <p:ph type="body" sz="quarter" idx="1"/>
          </p:nvPr>
        </p:nvSpPr>
        <p:spPr>
          <a:xfrm>
            <a:off x="460855" y="3748406"/>
            <a:ext cx="10762130" cy="661595"/>
          </a:xfrm>
          <a:prstGeom prst="rect">
            <a:avLst/>
          </a:prstGeom>
        </p:spPr>
        <p:txBody>
          <a:bodyPr/>
          <a:lstStyle/>
          <a:p>
            <a:pPr>
              <a:defRPr sz="1500">
                <a:gradFill flip="none" rotWithShape="1">
                  <a:gsLst>
                    <a:gs pos="0">
                      <a:srgbClr val="9FDBE7"/>
                    </a:gs>
                    <a:gs pos="15000">
                      <a:srgbClr val="94D7E4"/>
                    </a:gs>
                    <a:gs pos="73000">
                      <a:srgbClr val="BFE7EF"/>
                    </a:gs>
                    <a:gs pos="100000">
                      <a:srgbClr val="FFFFFF"/>
                    </a:gs>
                  </a:gsLst>
                  <a:lin ang="16200000" scaled="0"/>
                </a:gradFill>
              </a:defRPr>
            </a:pPr>
            <a:r>
              <a:t>American Association of University Women</a:t>
            </a:r>
          </a:p>
          <a:p>
            <a:pPr>
              <a:defRPr sz="1500">
                <a:gradFill flip="none" rotWithShape="1">
                  <a:gsLst>
                    <a:gs pos="0">
                      <a:srgbClr val="9FDBE7"/>
                    </a:gs>
                    <a:gs pos="15000">
                      <a:srgbClr val="94D7E4"/>
                    </a:gs>
                    <a:gs pos="73000">
                      <a:srgbClr val="BFE7EF"/>
                    </a:gs>
                    <a:gs pos="100000">
                      <a:srgbClr val="FFFFFF"/>
                    </a:gs>
                  </a:gsLst>
                  <a:lin ang="16200000" scaled="0"/>
                </a:gradFill>
              </a:defRPr>
            </a:pPr>
            <a:r>
              <a:t>Virginia</a:t>
            </a:r>
          </a:p>
        </p:txBody>
      </p:sp>
      <p:sp>
        <p:nvSpPr>
          <p:cNvPr id="177" name="Rounded Rectangle 12"/>
          <p:cNvSpPr/>
          <p:nvPr/>
        </p:nvSpPr>
        <p:spPr>
          <a:xfrm>
            <a:off x="5377069" y="645981"/>
            <a:ext cx="5871777" cy="3048394"/>
          </a:xfrm>
          <a:prstGeom prst="roundRect">
            <a:avLst>
              <a:gd name="adj" fmla="val 2028"/>
            </a:avLst>
          </a:prstGeom>
          <a:solidFill>
            <a:srgbClr val="FFFFFF"/>
          </a:solidFill>
          <a:ln w="12700">
            <a:miter lim="400000"/>
          </a:ln>
          <a:effectLst>
            <a:reflection stA="52000" endPos="40000" dir="5400000" sy="-100000" algn="bl" rotWithShape="0"/>
          </a:effectLst>
        </p:spPr>
        <p:txBody>
          <a:bodyPr lIns="45718" tIns="45718" rIns="45718" bIns="45718" anchor="ctr"/>
          <a:lstStyle/>
          <a:p>
            <a:pPr algn="ctr">
              <a:defRPr>
                <a:latin typeface="Corbel"/>
                <a:ea typeface="Corbel"/>
                <a:cs typeface="Corbel"/>
                <a:sym typeface="Corbel"/>
              </a:defRPr>
            </a:pPr>
            <a:endParaRPr/>
          </a:p>
        </p:txBody>
      </p:sp>
      <p:pic>
        <p:nvPicPr>
          <p:cNvPr id="178" name="Picture 9" descr="Picture 9"/>
          <p:cNvPicPr>
            <a:picLocks noChangeAspect="1"/>
          </p:cNvPicPr>
          <p:nvPr/>
        </p:nvPicPr>
        <p:blipFill>
          <a:blip r:embed="rId3"/>
          <a:stretch>
            <a:fillRect/>
          </a:stretch>
        </p:blipFill>
        <p:spPr>
          <a:xfrm>
            <a:off x="5786115" y="969928"/>
            <a:ext cx="5053685" cy="2400500"/>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0" presetClass="entr" fill="hold" grpId="1" nodeType="afterEffect">
                                  <p:stCondLst>
                                    <p:cond delay="500"/>
                                  </p:stCondLst>
                                  <p:iterate>
                                    <p:tmAbs val="0"/>
                                  </p:iterate>
                                  <p:childTnLst>
                                    <p:set>
                                      <p:cBhvr>
                                        <p:cTn id="6" fill="hold"/>
                                        <p:tgtEl>
                                          <p:spTgt spid="175"/>
                                        </p:tgtEl>
                                        <p:attrNameLst>
                                          <p:attrName>style.visibility</p:attrName>
                                        </p:attrNameLst>
                                      </p:cBhvr>
                                      <p:to>
                                        <p:strVal val="visible"/>
                                      </p:to>
                                    </p:set>
                                    <p:animEffect transition="in" filter="fade">
                                      <p:cBhvr>
                                        <p:cTn id="7" dur="700"/>
                                        <p:tgtEl>
                                          <p:spTgt spid="17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grpId="2" nodeType="clickEffect">
                                  <p:stCondLst>
                                    <p:cond delay="0"/>
                                  </p:stCondLst>
                                  <p:iterate>
                                    <p:tmAbs val="0"/>
                                  </p:iterate>
                                  <p:childTnLst>
                                    <p:set>
                                      <p:cBhvr>
                                        <p:cTn id="11" fill="hold"/>
                                        <p:tgtEl>
                                          <p:spTgt spid="176">
                                            <p:bg/>
                                          </p:spTgt>
                                        </p:tgtEl>
                                        <p:attrNameLst>
                                          <p:attrName>style.visibility</p:attrName>
                                        </p:attrNameLst>
                                      </p:cBhvr>
                                      <p:to>
                                        <p:strVal val="visible"/>
                                      </p:to>
                                    </p:set>
                                    <p:animEffect transition="in" filter="fade">
                                      <p:cBhvr>
                                        <p:cTn id="12" dur="700"/>
                                        <p:tgtEl>
                                          <p:spTgt spid="176">
                                            <p:bg/>
                                          </p:spTgt>
                                        </p:tgtEl>
                                      </p:cBhvr>
                                    </p:animEffect>
                                  </p:childTnLst>
                                </p:cTn>
                              </p:par>
                              <p:par>
                                <p:cTn id="13" presetID="10" presetClass="entr" presetSubtype="0" fill="hold" grpId="2" nodeType="withEffect">
                                  <p:stCondLst>
                                    <p:cond delay="0"/>
                                  </p:stCondLst>
                                  <p:iterate>
                                    <p:tmAbs val="0"/>
                                  </p:iterate>
                                  <p:childTnLst>
                                    <p:set>
                                      <p:cBhvr>
                                        <p:cTn id="14" fill="hold"/>
                                        <p:tgtEl>
                                          <p:spTgt spid="176">
                                            <p:txEl>
                                              <p:pRg st="0" end="0"/>
                                            </p:txEl>
                                          </p:spTgt>
                                        </p:tgtEl>
                                        <p:attrNameLst>
                                          <p:attrName>style.visibility</p:attrName>
                                        </p:attrNameLst>
                                      </p:cBhvr>
                                      <p:to>
                                        <p:strVal val="visible"/>
                                      </p:to>
                                    </p:set>
                                    <p:animEffect transition="in" filter="fade">
                                      <p:cBhvr>
                                        <p:cTn id="15" dur="700"/>
                                        <p:tgtEl>
                                          <p:spTgt spid="176">
                                            <p:txEl>
                                              <p:pRg st="0" end="0"/>
                                            </p:txEl>
                                          </p:spTgt>
                                        </p:tgtEl>
                                      </p:cBhvr>
                                    </p:animEffect>
                                  </p:childTnLst>
                                </p:cTn>
                              </p:par>
                            </p:childTnLst>
                          </p:cTn>
                        </p:par>
                        <p:par>
                          <p:cTn id="16" fill="hold">
                            <p:stCondLst>
                              <p:cond delay="700"/>
                            </p:stCondLst>
                            <p:childTnLst>
                              <p:par>
                                <p:cTn id="17" presetID="10" presetClass="entr" fill="hold" grpId="2" nodeType="afterEffect">
                                  <p:stCondLst>
                                    <p:cond delay="0"/>
                                  </p:stCondLst>
                                  <p:iterate>
                                    <p:tmAbs val="0"/>
                                  </p:iterate>
                                  <p:childTnLst>
                                    <p:set>
                                      <p:cBhvr>
                                        <p:cTn id="18" fill="hold"/>
                                        <p:tgtEl>
                                          <p:spTgt spid="176">
                                            <p:txEl>
                                              <p:pRg st="1" end="1"/>
                                            </p:txEl>
                                          </p:spTgt>
                                        </p:tgtEl>
                                        <p:attrNameLst>
                                          <p:attrName>style.visibility</p:attrName>
                                        </p:attrNameLst>
                                      </p:cBhvr>
                                      <p:to>
                                        <p:strVal val="visible"/>
                                      </p:to>
                                    </p:set>
                                    <p:animEffect transition="in" filter="fade">
                                      <p:cBhvr>
                                        <p:cTn id="19" dur="700"/>
                                        <p:tgtEl>
                                          <p:spTgt spid="17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 grpId="1" animBg="1" advAuto="0"/>
      <p:bldP spid="176" grpId="2" build="p" bldLvl="5" animBg="1"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Title 1"/>
          <p:cNvSpPr txBox="1">
            <a:spLocks noGrp="1"/>
          </p:cNvSpPr>
          <p:nvPr>
            <p:ph type="title"/>
          </p:nvPr>
        </p:nvSpPr>
        <p:spPr>
          <a:xfrm>
            <a:off x="1378040" y="552416"/>
            <a:ext cx="9350062" cy="659996"/>
          </a:xfrm>
          <a:prstGeom prst="rect">
            <a:avLst/>
          </a:prstGeom>
          <a:ln w="76200">
            <a:solidFill>
              <a:srgbClr val="CC3100"/>
            </a:solidFill>
            <a:round/>
          </a:ln>
        </p:spPr>
        <p:txBody>
          <a:bodyPr/>
          <a:lstStyle>
            <a:lvl1pPr algn="ctr"/>
          </a:lstStyle>
          <a:p>
            <a:r>
              <a:t>Other Items</a:t>
            </a:r>
          </a:p>
        </p:txBody>
      </p:sp>
      <p:sp>
        <p:nvSpPr>
          <p:cNvPr id="218" name="Content Placeholder 2"/>
          <p:cNvSpPr txBox="1">
            <a:spLocks noGrp="1"/>
          </p:cNvSpPr>
          <p:nvPr>
            <p:ph type="body" idx="1"/>
          </p:nvPr>
        </p:nvSpPr>
        <p:spPr>
          <a:xfrm>
            <a:off x="935377" y="1480454"/>
            <a:ext cx="10235388" cy="4775207"/>
          </a:xfrm>
          <a:prstGeom prst="rect">
            <a:avLst/>
          </a:prstGeom>
          <a:ln w="76200">
            <a:solidFill>
              <a:srgbClr val="CC3100"/>
            </a:solidFill>
            <a:round/>
          </a:ln>
        </p:spPr>
        <p:txBody>
          <a:bodyPr/>
          <a:lstStyle/>
          <a:p>
            <a:pPr marL="0" indent="0">
              <a:buSzTx/>
              <a:buNone/>
            </a:pPr>
            <a:endParaRPr/>
          </a:p>
          <a:p>
            <a:r>
              <a:t>Manage the roster of your branch. You can change entries for any member if something changes, for example they move.</a:t>
            </a:r>
          </a:p>
          <a:p>
            <a:r>
              <a:t>Manage who is listed as an officer. This may be your responsibility.  First go to “Manage Roster” from the affiliations page, then look for the list under “Committee Management”. </a:t>
            </a:r>
          </a:p>
          <a:p>
            <a:r>
              <a:t>Learn to use the Hub effectively</a:t>
            </a:r>
          </a:p>
          <a:p>
            <a:r>
              <a:t>Know about insurance for the board. Pay the annual premium if they have an insurance policy.</a:t>
            </a:r>
          </a:p>
        </p:txBody>
      </p:sp>
      <p:sp>
        <p:nvSpPr>
          <p:cNvPr id="219" name="Text Placeholder 4"/>
          <p:cNvSpPr>
            <a:spLocks noGrp="1"/>
          </p:cNvSpPr>
          <p:nvPr>
            <p:ph type="body" idx="21"/>
          </p:nvPr>
        </p:nvSpPr>
        <p:spPr>
          <a:xfrm>
            <a:off x="-103034" y="2057400"/>
            <a:ext cx="103036" cy="3811588"/>
          </a:xfrm>
          <a:prstGeom prst="rect">
            <a:avLst/>
          </a:prstGeom>
        </p:spPr>
        <p:txBody>
          <a:bodyPr/>
          <a:lstStyle/>
          <a:p>
            <a:pPr marL="0" indent="0">
              <a:buSzTx/>
              <a:buNone/>
              <a:defRPr sz="1600">
                <a:gradFill flip="none" rotWithShape="1">
                  <a:gsLst>
                    <a:gs pos="0">
                      <a:srgbClr val="FFFFFF"/>
                    </a:gs>
                    <a:gs pos="15000">
                      <a:srgbClr val="E7E6E6"/>
                    </a:gs>
                    <a:gs pos="73000">
                      <a:srgbClr val="F1F0F0"/>
                    </a:gs>
                    <a:gs pos="100000">
                      <a:srgbClr val="FFFFFF"/>
                    </a:gs>
                  </a:gsLst>
                  <a:lin ang="16200000" scaled="0"/>
                </a:gradFill>
              </a:defRPr>
            </a:pPr>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80" name="TextBox 1"/>
          <p:cNvSpPr txBox="1"/>
          <p:nvPr/>
        </p:nvSpPr>
        <p:spPr>
          <a:xfrm>
            <a:off x="883919" y="365125"/>
            <a:ext cx="10424161"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lvl1pPr defTabSz="914400">
              <a:lnSpc>
                <a:spcPct val="90000"/>
              </a:lnSpc>
              <a:spcBef>
                <a:spcPts val="600"/>
              </a:spcBef>
              <a:defRPr sz="5400">
                <a:gradFill flip="none" rotWithShape="1">
                  <a:gsLst>
                    <a:gs pos="0">
                      <a:srgbClr val="C3D2EC"/>
                    </a:gs>
                    <a:gs pos="28000">
                      <a:srgbClr val="EDEDED"/>
                    </a:gs>
                    <a:gs pos="100000">
                      <a:srgbClr val="FFFFFF"/>
                    </a:gs>
                  </a:gsLst>
                  <a:lin ang="4800000" scaled="0"/>
                </a:gradFill>
                <a:latin typeface="Corbel"/>
                <a:ea typeface="Corbel"/>
                <a:cs typeface="Corbel"/>
                <a:sym typeface="Corbel"/>
              </a:defRPr>
            </a:lvl1pPr>
          </a:lstStyle>
          <a:p>
            <a:r>
              <a:t>Welcome!</a:t>
            </a:r>
          </a:p>
        </p:txBody>
      </p:sp>
      <p:sp>
        <p:nvSpPr>
          <p:cNvPr id="181" name="TextBox 2"/>
          <p:cNvSpPr txBox="1"/>
          <p:nvPr/>
        </p:nvSpPr>
        <p:spPr>
          <a:xfrm>
            <a:off x="1165719" y="1825624"/>
            <a:ext cx="9903030" cy="43513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defTabSz="914400">
              <a:lnSpc>
                <a:spcPct val="81000"/>
              </a:lnSpc>
              <a:spcBef>
                <a:spcPts val="600"/>
              </a:spcBef>
              <a:defRPr sz="2400">
                <a:gradFill flip="none" rotWithShape="1">
                  <a:gsLst>
                    <a:gs pos="0">
                      <a:srgbClr val="C3D2EC"/>
                    </a:gs>
                    <a:gs pos="34000">
                      <a:srgbClr val="EDEDED"/>
                    </a:gs>
                    <a:gs pos="100000">
                      <a:srgbClr val="FFFFFF"/>
                    </a:gs>
                  </a:gsLst>
                  <a:lin ang="4800000" scaled="0"/>
                </a:gradFill>
                <a:latin typeface="Corbel"/>
                <a:ea typeface="Corbel"/>
                <a:cs typeface="Corbel"/>
                <a:sym typeface="Corbel"/>
              </a:defRPr>
            </a:pPr>
            <a:r>
              <a:t>Thank you for taking on the job of Finance Officer (Treasurer). Your job is essential to the functioning of your branch. The next slides summarize the areas that you are responsible for. These are:</a:t>
            </a:r>
          </a:p>
          <a:p>
            <a:pPr defTabSz="914400">
              <a:lnSpc>
                <a:spcPct val="81000"/>
              </a:lnSpc>
              <a:spcBef>
                <a:spcPts val="600"/>
              </a:spcBef>
              <a:defRPr sz="2400">
                <a:gradFill flip="none" rotWithShape="1">
                  <a:gsLst>
                    <a:gs pos="0">
                      <a:srgbClr val="C3D2EC"/>
                    </a:gs>
                    <a:gs pos="34000">
                      <a:srgbClr val="EDEDED"/>
                    </a:gs>
                    <a:gs pos="100000">
                      <a:srgbClr val="FFFFFF"/>
                    </a:gs>
                  </a:gsLst>
                  <a:lin ang="4800000" scaled="0"/>
                </a:gradFill>
                <a:latin typeface="Corbel"/>
                <a:ea typeface="Corbel"/>
                <a:cs typeface="Corbel"/>
                <a:sym typeface="Corbel"/>
              </a:defRPr>
            </a:pPr>
            <a:endParaRPr/>
          </a:p>
          <a:p>
            <a:pPr marL="457200" indent="-457200" defTabSz="914400">
              <a:lnSpc>
                <a:spcPct val="81000"/>
              </a:lnSpc>
              <a:spcBef>
                <a:spcPts val="600"/>
              </a:spcBef>
              <a:buSzPct val="100000"/>
              <a:buAutoNum type="arabicPeriod"/>
              <a:defRPr sz="2400">
                <a:gradFill flip="none" rotWithShape="1">
                  <a:gsLst>
                    <a:gs pos="0">
                      <a:srgbClr val="C3D2EC"/>
                    </a:gs>
                    <a:gs pos="34000">
                      <a:srgbClr val="EDEDED"/>
                    </a:gs>
                    <a:gs pos="100000">
                      <a:srgbClr val="FFFFFF"/>
                    </a:gs>
                  </a:gsLst>
                  <a:lin ang="4800000" scaled="0"/>
                </a:gradFill>
                <a:latin typeface="Corbel"/>
                <a:ea typeface="Corbel"/>
                <a:cs typeface="Corbel"/>
                <a:sym typeface="Corbel"/>
              </a:defRPr>
            </a:pPr>
            <a:r>
              <a:t>Understanding the calendar</a:t>
            </a:r>
          </a:p>
          <a:p>
            <a:pPr marL="457200" indent="-457200" defTabSz="914400">
              <a:lnSpc>
                <a:spcPct val="81000"/>
              </a:lnSpc>
              <a:spcBef>
                <a:spcPts val="600"/>
              </a:spcBef>
              <a:buSzPct val="100000"/>
              <a:buAutoNum type="arabicPeriod"/>
              <a:defRPr sz="2400">
                <a:gradFill flip="none" rotWithShape="1">
                  <a:gsLst>
                    <a:gs pos="0">
                      <a:srgbClr val="C3D2EC"/>
                    </a:gs>
                    <a:gs pos="34000">
                      <a:srgbClr val="EDEDED"/>
                    </a:gs>
                    <a:gs pos="100000">
                      <a:srgbClr val="FFFFFF"/>
                    </a:gs>
                  </a:gsLst>
                  <a:lin ang="4800000" scaled="0"/>
                </a:gradFill>
                <a:latin typeface="Corbel"/>
                <a:ea typeface="Corbel"/>
                <a:cs typeface="Corbel"/>
                <a:sym typeface="Corbel"/>
              </a:defRPr>
            </a:pPr>
            <a:r>
              <a:t>Financial items</a:t>
            </a:r>
          </a:p>
          <a:p>
            <a:pPr marL="457200" indent="-457200" defTabSz="914400">
              <a:lnSpc>
                <a:spcPct val="81000"/>
              </a:lnSpc>
              <a:spcBef>
                <a:spcPts val="600"/>
              </a:spcBef>
              <a:buSzPct val="100000"/>
              <a:buAutoNum type="arabicPeriod"/>
              <a:defRPr sz="2400">
                <a:gradFill flip="none" rotWithShape="1">
                  <a:gsLst>
                    <a:gs pos="0">
                      <a:srgbClr val="C3D2EC"/>
                    </a:gs>
                    <a:gs pos="34000">
                      <a:srgbClr val="EDEDED"/>
                    </a:gs>
                    <a:gs pos="100000">
                      <a:srgbClr val="FFFFFF"/>
                    </a:gs>
                  </a:gsLst>
                  <a:lin ang="4800000" scaled="0"/>
                </a:gradFill>
                <a:latin typeface="Corbel"/>
                <a:ea typeface="Corbel"/>
                <a:cs typeface="Corbel"/>
                <a:sym typeface="Corbel"/>
              </a:defRPr>
            </a:pPr>
            <a:r>
              <a:t>Membership items</a:t>
            </a:r>
          </a:p>
          <a:p>
            <a:pPr marL="457200" indent="-457200" defTabSz="914400">
              <a:lnSpc>
                <a:spcPct val="81000"/>
              </a:lnSpc>
              <a:spcBef>
                <a:spcPts val="600"/>
              </a:spcBef>
              <a:buSzPct val="100000"/>
              <a:buAutoNum type="arabicPeriod"/>
              <a:defRPr sz="2400">
                <a:gradFill flip="none" rotWithShape="1">
                  <a:gsLst>
                    <a:gs pos="0">
                      <a:srgbClr val="C3D2EC"/>
                    </a:gs>
                    <a:gs pos="34000">
                      <a:srgbClr val="EDEDED"/>
                    </a:gs>
                    <a:gs pos="100000">
                      <a:srgbClr val="FFFFFF"/>
                    </a:gs>
                  </a:gsLst>
                  <a:lin ang="4800000" scaled="0"/>
                </a:gradFill>
                <a:latin typeface="Corbel"/>
                <a:ea typeface="Corbel"/>
                <a:cs typeface="Corbel"/>
                <a:sym typeface="Corbel"/>
              </a:defRPr>
            </a:pPr>
            <a:r>
              <a:t>Taxes</a:t>
            </a:r>
          </a:p>
          <a:p>
            <a:pPr marL="457200" indent="-457200" defTabSz="914400">
              <a:lnSpc>
                <a:spcPct val="81000"/>
              </a:lnSpc>
              <a:spcBef>
                <a:spcPts val="600"/>
              </a:spcBef>
              <a:buSzPct val="100000"/>
              <a:buAutoNum type="arabicPeriod"/>
              <a:defRPr sz="2400">
                <a:gradFill flip="none" rotWithShape="1">
                  <a:gsLst>
                    <a:gs pos="0">
                      <a:srgbClr val="C3D2EC"/>
                    </a:gs>
                    <a:gs pos="34000">
                      <a:srgbClr val="EDEDED"/>
                    </a:gs>
                    <a:gs pos="100000">
                      <a:srgbClr val="FFFFFF"/>
                    </a:gs>
                  </a:gsLst>
                  <a:lin ang="4800000" scaled="0"/>
                </a:gradFill>
                <a:latin typeface="Corbel"/>
                <a:ea typeface="Corbel"/>
                <a:cs typeface="Corbel"/>
                <a:sym typeface="Corbel"/>
              </a:defRPr>
            </a:pPr>
            <a:r>
              <a:t>Other items</a:t>
            </a:r>
          </a:p>
          <a:p>
            <a:pPr marL="457200" indent="-457200" defTabSz="914400">
              <a:lnSpc>
                <a:spcPct val="81000"/>
              </a:lnSpc>
              <a:spcBef>
                <a:spcPts val="600"/>
              </a:spcBef>
              <a:buSzPct val="100000"/>
              <a:buAutoNum type="arabicPeriod"/>
              <a:defRPr sz="2400">
                <a:gradFill flip="none" rotWithShape="1">
                  <a:gsLst>
                    <a:gs pos="0">
                      <a:srgbClr val="C3D2EC"/>
                    </a:gs>
                    <a:gs pos="34000">
                      <a:srgbClr val="EDEDED"/>
                    </a:gs>
                    <a:gs pos="100000">
                      <a:srgbClr val="FFFFFF"/>
                    </a:gs>
                  </a:gsLst>
                  <a:lin ang="4800000" scaled="0"/>
                </a:gradFill>
                <a:latin typeface="Corbel"/>
                <a:ea typeface="Corbel"/>
                <a:cs typeface="Corbel"/>
                <a:sym typeface="Corbel"/>
              </a:defRPr>
            </a:pPr>
            <a:endParaRPr/>
          </a:p>
          <a:p>
            <a:pPr defTabSz="914400">
              <a:lnSpc>
                <a:spcPct val="81000"/>
              </a:lnSpc>
              <a:spcBef>
                <a:spcPts val="600"/>
              </a:spcBef>
              <a:defRPr sz="2400">
                <a:gradFill flip="none" rotWithShape="1">
                  <a:gsLst>
                    <a:gs pos="0">
                      <a:srgbClr val="C3D2EC"/>
                    </a:gs>
                    <a:gs pos="34000">
                      <a:srgbClr val="EDEDED"/>
                    </a:gs>
                    <a:gs pos="100000">
                      <a:srgbClr val="FFFFFF"/>
                    </a:gs>
                  </a:gsLst>
                  <a:lin ang="4800000" scaled="0"/>
                </a:gradFill>
                <a:latin typeface="Corbel"/>
                <a:ea typeface="Corbel"/>
                <a:cs typeface="Corbel"/>
                <a:sym typeface="Corbel"/>
              </a:defRPr>
            </a:pPr>
            <a:r>
              <a:t>Remember, you can always consult AAUW National if you have a question! </a:t>
            </a:r>
            <a:br/>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Title 1"/>
          <p:cNvSpPr txBox="1">
            <a:spLocks noGrp="1"/>
          </p:cNvSpPr>
          <p:nvPr>
            <p:ph type="title"/>
          </p:nvPr>
        </p:nvSpPr>
        <p:spPr>
          <a:xfrm>
            <a:off x="1627030" y="266197"/>
            <a:ext cx="8937940" cy="662272"/>
          </a:xfrm>
          <a:prstGeom prst="rect">
            <a:avLst/>
          </a:prstGeom>
          <a:ln w="76200">
            <a:solidFill>
              <a:srgbClr val="CC3100"/>
            </a:solidFill>
            <a:round/>
          </a:ln>
        </p:spPr>
        <p:txBody>
          <a:bodyPr/>
          <a:lstStyle>
            <a:lvl1pPr algn="ctr"/>
          </a:lstStyle>
          <a:p>
            <a:r>
              <a:t>Answers to Questions</a:t>
            </a:r>
          </a:p>
        </p:txBody>
      </p:sp>
      <p:sp>
        <p:nvSpPr>
          <p:cNvPr id="184" name="Content Placeholder 2"/>
          <p:cNvSpPr txBox="1">
            <a:spLocks noGrp="1"/>
          </p:cNvSpPr>
          <p:nvPr>
            <p:ph type="body" idx="1"/>
          </p:nvPr>
        </p:nvSpPr>
        <p:spPr>
          <a:xfrm>
            <a:off x="873386" y="1159095"/>
            <a:ext cx="10457645" cy="5426966"/>
          </a:xfrm>
          <a:prstGeom prst="rect">
            <a:avLst/>
          </a:prstGeom>
          <a:ln w="76200">
            <a:solidFill>
              <a:srgbClr val="CC3100"/>
            </a:solidFill>
            <a:round/>
          </a:ln>
        </p:spPr>
        <p:txBody>
          <a:bodyPr/>
          <a:lstStyle/>
          <a:p>
            <a:pPr marL="0" indent="0">
              <a:buSzTx/>
              <a:buNone/>
            </a:pPr>
            <a:endParaRPr/>
          </a:p>
          <a:p>
            <a:pPr marL="0" indent="0">
              <a:buSzTx/>
              <a:buNone/>
            </a:pPr>
            <a:r>
              <a:t>Much of what you have to do involves National AAUW.  The website of the organization is AAUW.org, and it contains a wealth of information about many areas. The part that concerns you most is the Hub. After you have logged in, click “membership” in the upper left hand corner, then click “Governance &amp; Tools” in the list that comes up on the right. The first topic is “Community Hub:  Tools &amp; Resources”. Click on this topic and you will find the answers to joining and renewing members in addition to lots of other areas of interest. You will also find out how to sign up for office hours, where you can ask your questions directly.  </a:t>
            </a:r>
          </a:p>
          <a:p>
            <a:pPr marL="0" indent="0">
              <a:buSzTx/>
              <a:buNone/>
            </a:pPr>
            <a:r>
              <a:t>You can also email AAUW by using </a:t>
            </a:r>
            <a:r>
              <a:rPr u="sng">
                <a:solidFill>
                  <a:srgbClr val="0000FF"/>
                </a:solidFill>
                <a:uFill>
                  <a:solidFill>
                    <a:srgbClr val="0000FF"/>
                  </a:solidFill>
                </a:uFill>
                <a:hlinkClick r:id="rId2"/>
              </a:rPr>
              <a:t>connect@gmail.com</a:t>
            </a:r>
            <a:r>
              <a:t> with your questions.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p:cNvSpPr txBox="1">
            <a:spLocks noGrp="1"/>
          </p:cNvSpPr>
          <p:nvPr>
            <p:ph type="title"/>
          </p:nvPr>
        </p:nvSpPr>
        <p:spPr>
          <a:xfrm>
            <a:off x="1486692" y="449336"/>
            <a:ext cx="9218615" cy="662277"/>
          </a:xfrm>
          <a:prstGeom prst="rect">
            <a:avLst/>
          </a:prstGeom>
          <a:ln w="76200">
            <a:solidFill>
              <a:srgbClr val="CC3100"/>
            </a:solidFill>
            <a:round/>
          </a:ln>
        </p:spPr>
        <p:txBody>
          <a:bodyPr/>
          <a:lstStyle>
            <a:lvl1pPr algn="ctr"/>
          </a:lstStyle>
          <a:p>
            <a:r>
              <a:t>Understanding the Calendar</a:t>
            </a:r>
          </a:p>
        </p:txBody>
      </p:sp>
      <p:sp>
        <p:nvSpPr>
          <p:cNvPr id="187" name="Content Placeholder 2"/>
          <p:cNvSpPr txBox="1">
            <a:spLocks noGrp="1"/>
          </p:cNvSpPr>
          <p:nvPr>
            <p:ph type="body" idx="1"/>
          </p:nvPr>
        </p:nvSpPr>
        <p:spPr>
          <a:xfrm>
            <a:off x="873386" y="1392700"/>
            <a:ext cx="10457645" cy="5219119"/>
          </a:xfrm>
          <a:prstGeom prst="rect">
            <a:avLst/>
          </a:prstGeom>
          <a:ln w="76200">
            <a:solidFill>
              <a:srgbClr val="CC3100"/>
            </a:solidFill>
            <a:round/>
          </a:ln>
        </p:spPr>
        <p:txBody>
          <a:bodyPr/>
          <a:lstStyle/>
          <a:p>
            <a:pPr>
              <a:lnSpc>
                <a:spcPct val="81000"/>
              </a:lnSpc>
            </a:pPr>
            <a:endParaRPr/>
          </a:p>
          <a:p>
            <a:pPr>
              <a:lnSpc>
                <a:spcPct val="81000"/>
              </a:lnSpc>
            </a:pPr>
            <a:r>
              <a:t>The fiscal year for AAUW goes from July 1 to June 30. Every year, you probably have events that occur at a certain time. They could be a fundraiser or a social event. It is helpful to anticipate these activities.  Some examples are a holiday lunch, a book sale, tickets for a play, a gala, etc. The Finance Officer will be responsible for collecting the money and paying the bills.  </a:t>
            </a:r>
          </a:p>
          <a:p>
            <a:pPr>
              <a:lnSpc>
                <a:spcPct val="81000"/>
              </a:lnSpc>
            </a:pPr>
            <a:r>
              <a:t>The branch will have a certain time when the next year’s budget will be presented.  </a:t>
            </a:r>
          </a:p>
          <a:p>
            <a:pPr>
              <a:lnSpc>
                <a:spcPct val="81000"/>
              </a:lnSpc>
            </a:pPr>
            <a:r>
              <a:t>Finally, Finance Officer collects dues. This used to be done at the end of one fiscal year for the next fiscal year, starting in April. However, this is changing and will ultimately be done all year long, depending on when a person joins.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Title 1"/>
          <p:cNvSpPr txBox="1">
            <a:spLocks noGrp="1"/>
          </p:cNvSpPr>
          <p:nvPr>
            <p:ph type="title"/>
          </p:nvPr>
        </p:nvSpPr>
        <p:spPr>
          <a:xfrm>
            <a:off x="1378040" y="225379"/>
            <a:ext cx="9350062" cy="659993"/>
          </a:xfrm>
          <a:prstGeom prst="rect">
            <a:avLst/>
          </a:prstGeom>
          <a:ln w="76200">
            <a:solidFill>
              <a:srgbClr val="CC3100"/>
            </a:solidFill>
            <a:round/>
          </a:ln>
        </p:spPr>
        <p:txBody>
          <a:bodyPr/>
          <a:lstStyle>
            <a:lvl1pPr algn="ctr"/>
          </a:lstStyle>
          <a:p>
            <a:r>
              <a:t>Items Related to Finances</a:t>
            </a:r>
          </a:p>
        </p:txBody>
      </p:sp>
      <p:sp>
        <p:nvSpPr>
          <p:cNvPr id="190" name="Content Placeholder 2"/>
          <p:cNvSpPr txBox="1">
            <a:spLocks noGrp="1"/>
          </p:cNvSpPr>
          <p:nvPr>
            <p:ph type="body" idx="1"/>
          </p:nvPr>
        </p:nvSpPr>
        <p:spPr>
          <a:xfrm>
            <a:off x="935377" y="1125414"/>
            <a:ext cx="10235388" cy="4979171"/>
          </a:xfrm>
          <a:prstGeom prst="rect">
            <a:avLst/>
          </a:prstGeom>
          <a:ln w="76200">
            <a:solidFill>
              <a:srgbClr val="CC3100"/>
            </a:solidFill>
            <a:round/>
          </a:ln>
        </p:spPr>
        <p:txBody>
          <a:bodyPr/>
          <a:lstStyle/>
          <a:p>
            <a:pPr>
              <a:lnSpc>
                <a:spcPct val="81000"/>
              </a:lnSpc>
            </a:pPr>
            <a:endParaRPr/>
          </a:p>
          <a:p>
            <a:pPr>
              <a:lnSpc>
                <a:spcPct val="81000"/>
              </a:lnSpc>
            </a:pPr>
            <a:r>
              <a:t>Most likely, the branch will have a checking account and possibly a savings account. You will need to be put on the account or accounts as soon as possible so you can write checks.</a:t>
            </a:r>
          </a:p>
          <a:p>
            <a:pPr>
              <a:lnSpc>
                <a:spcPct val="81000"/>
              </a:lnSpc>
            </a:pPr>
            <a:r>
              <a:t>A budget for the year will probably have been created. Familiarize yourself with it.</a:t>
            </a:r>
          </a:p>
          <a:p>
            <a:pPr>
              <a:lnSpc>
                <a:spcPct val="81000"/>
              </a:lnSpc>
            </a:pPr>
            <a:r>
              <a:t>Write checks and make deposits as necessary. Always take the checkbook to branch events that involve money.</a:t>
            </a:r>
          </a:p>
          <a:p>
            <a:pPr>
              <a:lnSpc>
                <a:spcPct val="81000"/>
              </a:lnSpc>
            </a:pPr>
            <a:r>
              <a:t>One of your jobs is to prepare a treasurer’s report, generally for a board meeting and generally once a month. Familiarize yourself with what has been done in the past, but you can change the format of the treasurer’s report if you desire.  </a:t>
            </a:r>
          </a:p>
        </p:txBody>
      </p:sp>
      <p:sp>
        <p:nvSpPr>
          <p:cNvPr id="191" name="Text Placeholder 4"/>
          <p:cNvSpPr>
            <a:spLocks noGrp="1"/>
          </p:cNvSpPr>
          <p:nvPr>
            <p:ph type="body" idx="21"/>
          </p:nvPr>
        </p:nvSpPr>
        <p:spPr>
          <a:xfrm>
            <a:off x="-103034" y="2057400"/>
            <a:ext cx="103036" cy="3811588"/>
          </a:xfrm>
          <a:prstGeom prst="rect">
            <a:avLst/>
          </a:prstGeom>
        </p:spPr>
        <p:txBody>
          <a:bodyPr/>
          <a:lstStyle/>
          <a:p>
            <a:pPr marL="0" indent="0">
              <a:buSzTx/>
              <a:buNone/>
              <a:defRPr sz="1600">
                <a:gradFill flip="none" rotWithShape="1">
                  <a:gsLst>
                    <a:gs pos="0">
                      <a:srgbClr val="FFFFFF"/>
                    </a:gs>
                    <a:gs pos="15000">
                      <a:srgbClr val="E7E6E6"/>
                    </a:gs>
                    <a:gs pos="73000">
                      <a:srgbClr val="F1F0F0"/>
                    </a:gs>
                    <a:gs pos="100000">
                      <a:srgbClr val="FFFFFF"/>
                    </a:gs>
                  </a:gsLst>
                  <a:lin ang="16200000" scaled="0"/>
                </a:gradFill>
              </a:defRPr>
            </a:pPr>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Title 1"/>
          <p:cNvSpPr txBox="1">
            <a:spLocks noGrp="1"/>
          </p:cNvSpPr>
          <p:nvPr>
            <p:ph type="title"/>
          </p:nvPr>
        </p:nvSpPr>
        <p:spPr>
          <a:xfrm>
            <a:off x="1378040" y="225379"/>
            <a:ext cx="9350062" cy="659993"/>
          </a:xfrm>
          <a:prstGeom prst="rect">
            <a:avLst/>
          </a:prstGeom>
          <a:ln w="76200">
            <a:solidFill>
              <a:srgbClr val="CC3100"/>
            </a:solidFill>
            <a:round/>
          </a:ln>
        </p:spPr>
        <p:txBody>
          <a:bodyPr/>
          <a:lstStyle>
            <a:lvl1pPr algn="ctr"/>
          </a:lstStyle>
          <a:p>
            <a:r>
              <a:t>More Items Related to Finances</a:t>
            </a:r>
          </a:p>
        </p:txBody>
      </p:sp>
      <p:sp>
        <p:nvSpPr>
          <p:cNvPr id="194" name="Content Placeholder 2"/>
          <p:cNvSpPr txBox="1">
            <a:spLocks noGrp="1"/>
          </p:cNvSpPr>
          <p:nvPr>
            <p:ph type="body" idx="1"/>
          </p:nvPr>
        </p:nvSpPr>
        <p:spPr>
          <a:xfrm>
            <a:off x="935377" y="1125411"/>
            <a:ext cx="10235388" cy="4743581"/>
          </a:xfrm>
          <a:prstGeom prst="rect">
            <a:avLst/>
          </a:prstGeom>
          <a:ln w="76200">
            <a:solidFill>
              <a:srgbClr val="CC3100"/>
            </a:solidFill>
            <a:round/>
          </a:ln>
        </p:spPr>
        <p:txBody>
          <a:bodyPr/>
          <a:lstStyle/>
          <a:p>
            <a:endParaRPr/>
          </a:p>
          <a:p>
            <a:r>
              <a:t>Balance the checkbook periodically, at least before each report.</a:t>
            </a:r>
          </a:p>
          <a:p>
            <a:r>
              <a:t>Know which papers should be kept as a back-up to your computer records.</a:t>
            </a:r>
          </a:p>
          <a:p>
            <a:r>
              <a:t>Collect dues. Collecting dues is changing from a once-a-year event to one that will happen every month. Members will need to be reminded when their dues are due. National will help with this.</a:t>
            </a:r>
          </a:p>
          <a:p>
            <a:r>
              <a:t>Financial review. The board will want to know about how records are kept. This is done by an individual or committee, on a schedule determined by the bylaws.</a:t>
            </a:r>
          </a:p>
        </p:txBody>
      </p:sp>
      <p:sp>
        <p:nvSpPr>
          <p:cNvPr id="195" name="Text Placeholder 4"/>
          <p:cNvSpPr>
            <a:spLocks noGrp="1"/>
          </p:cNvSpPr>
          <p:nvPr>
            <p:ph type="body" idx="21"/>
          </p:nvPr>
        </p:nvSpPr>
        <p:spPr>
          <a:xfrm>
            <a:off x="-103034" y="2057400"/>
            <a:ext cx="103036" cy="3811588"/>
          </a:xfrm>
          <a:prstGeom prst="rect">
            <a:avLst/>
          </a:prstGeom>
        </p:spPr>
        <p:txBody>
          <a:bodyPr/>
          <a:lstStyle/>
          <a:p>
            <a:pPr marL="0" indent="0">
              <a:buSzTx/>
              <a:buNone/>
              <a:defRPr sz="1600">
                <a:gradFill flip="none" rotWithShape="1">
                  <a:gsLst>
                    <a:gs pos="0">
                      <a:srgbClr val="FFFFFF"/>
                    </a:gs>
                    <a:gs pos="15000">
                      <a:srgbClr val="E7E6E6"/>
                    </a:gs>
                    <a:gs pos="73000">
                      <a:srgbClr val="F1F0F0"/>
                    </a:gs>
                    <a:gs pos="100000">
                      <a:srgbClr val="FFFFFF"/>
                    </a:gs>
                  </a:gsLst>
                  <a:lin ang="16200000" scaled="0"/>
                </a:gradFill>
              </a:defRPr>
            </a:pPr>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Content Placeholder 2"/>
          <p:cNvSpPr txBox="1">
            <a:spLocks noGrp="1"/>
          </p:cNvSpPr>
          <p:nvPr>
            <p:ph type="body" idx="1"/>
          </p:nvPr>
        </p:nvSpPr>
        <p:spPr>
          <a:xfrm>
            <a:off x="682575" y="1316585"/>
            <a:ext cx="10818263" cy="5293217"/>
          </a:xfrm>
          <a:prstGeom prst="rect">
            <a:avLst/>
          </a:prstGeom>
          <a:ln w="76200">
            <a:solidFill>
              <a:srgbClr val="CC3100"/>
            </a:solidFill>
            <a:round/>
          </a:ln>
        </p:spPr>
        <p:txBody>
          <a:bodyPr/>
          <a:lstStyle/>
          <a:p>
            <a:endParaRPr/>
          </a:p>
          <a:p>
            <a:r>
              <a:t>Join members if they don’t want to do it themselves. People can join directly with a credit card on the national website, AAUW.org, but if they want to write a check, follow the instructions in the Hub to make them members. This includes a Shape-the-Future member.</a:t>
            </a:r>
          </a:p>
          <a:p>
            <a:r>
              <a:t>Renew members. This can also be done directly with a credit card, but there is a procedure if they write a check to the branch instead. Check in the Hub.</a:t>
            </a:r>
          </a:p>
          <a:p>
            <a:r>
              <a:t>Make donations for people who write a check. This is done in the same way as renewing a member.</a:t>
            </a:r>
          </a:p>
        </p:txBody>
      </p:sp>
      <p:sp>
        <p:nvSpPr>
          <p:cNvPr id="198" name="Text Placeholder 3"/>
          <p:cNvSpPr>
            <a:spLocks noGrp="1"/>
          </p:cNvSpPr>
          <p:nvPr>
            <p:ph type="body" idx="21"/>
          </p:nvPr>
        </p:nvSpPr>
        <p:spPr>
          <a:xfrm>
            <a:off x="-232282" y="2057400"/>
            <a:ext cx="45723" cy="3811588"/>
          </a:xfrm>
          <a:prstGeom prst="rect">
            <a:avLst/>
          </a:prstGeom>
          <a:ln w="76200">
            <a:solidFill>
              <a:srgbClr val="CC3100"/>
            </a:solidFill>
            <a:round/>
          </a:ln>
        </p:spPr>
        <p:txBody>
          <a:bodyPr/>
          <a:lstStyle/>
          <a:p>
            <a:pPr marL="0" indent="0">
              <a:buSzTx/>
              <a:buNone/>
              <a:defRPr sz="1600">
                <a:gradFill flip="none" rotWithShape="1">
                  <a:gsLst>
                    <a:gs pos="0">
                      <a:srgbClr val="FFFFFF"/>
                    </a:gs>
                    <a:gs pos="15000">
                      <a:srgbClr val="E7E6E6"/>
                    </a:gs>
                    <a:gs pos="73000">
                      <a:srgbClr val="F1F0F0"/>
                    </a:gs>
                    <a:gs pos="100000">
                      <a:srgbClr val="FFFFFF"/>
                    </a:gs>
                  </a:gsLst>
                  <a:lin ang="16200000" scaled="0"/>
                </a:gradFill>
              </a:defRPr>
            </a:pPr>
            <a:endParaRPr/>
          </a:p>
        </p:txBody>
      </p:sp>
      <p:grpSp>
        <p:nvGrpSpPr>
          <p:cNvPr id="201" name="Title 1"/>
          <p:cNvGrpSpPr/>
          <p:nvPr/>
        </p:nvGrpSpPr>
        <p:grpSpPr>
          <a:xfrm>
            <a:off x="1420968" y="408310"/>
            <a:ext cx="9350065" cy="659998"/>
            <a:chOff x="0" y="-1"/>
            <a:chExt cx="9350064" cy="659997"/>
          </a:xfrm>
        </p:grpSpPr>
        <p:sp>
          <p:nvSpPr>
            <p:cNvPr id="199" name="Rectangle"/>
            <p:cNvSpPr/>
            <p:nvPr/>
          </p:nvSpPr>
          <p:spPr>
            <a:xfrm>
              <a:off x="-1" y="-2"/>
              <a:ext cx="9350065" cy="659999"/>
            </a:xfrm>
            <a:prstGeom prst="rect">
              <a:avLst/>
            </a:prstGeom>
            <a:noFill/>
            <a:ln w="76200" cap="flat">
              <a:solidFill>
                <a:srgbClr val="CC3100"/>
              </a:solidFill>
              <a:prstDash val="solid"/>
              <a:round/>
            </a:ln>
            <a:effectLst/>
          </p:spPr>
          <p:txBody>
            <a:bodyPr wrap="square" lIns="45718" tIns="45718" rIns="45718" bIns="45718" numCol="1" anchor="b">
              <a:noAutofit/>
            </a:bodyPr>
            <a:lstStyle/>
            <a:p>
              <a:pPr algn="ctr" defTabSz="914400">
                <a:lnSpc>
                  <a:spcPct val="90000"/>
                </a:lnSpc>
                <a:defRPr sz="3200">
                  <a:gradFill flip="none" rotWithShape="1">
                    <a:gsLst>
                      <a:gs pos="0">
                        <a:srgbClr val="C3D2EC"/>
                      </a:gs>
                      <a:gs pos="28000">
                        <a:srgbClr val="EDEDED"/>
                      </a:gs>
                      <a:gs pos="100000">
                        <a:srgbClr val="FFFFFF"/>
                      </a:gs>
                    </a:gsLst>
                    <a:lin ang="4800000" scaled="0"/>
                  </a:gradFill>
                  <a:latin typeface="Corbel"/>
                  <a:ea typeface="Corbel"/>
                  <a:cs typeface="Corbel"/>
                  <a:sym typeface="Corbel"/>
                </a:defRPr>
              </a:pPr>
              <a:endParaRPr/>
            </a:p>
          </p:txBody>
        </p:sp>
        <p:sp>
          <p:nvSpPr>
            <p:cNvPr id="200" name="Items Related to Membership"/>
            <p:cNvSpPr txBox="1"/>
            <p:nvPr/>
          </p:nvSpPr>
          <p:spPr>
            <a:xfrm>
              <a:off x="38099" y="38100"/>
              <a:ext cx="9273865" cy="58379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b">
              <a:normAutofit/>
            </a:bodyPr>
            <a:lstStyle>
              <a:lvl1pPr algn="ctr" defTabSz="914400">
                <a:lnSpc>
                  <a:spcPct val="90000"/>
                </a:lnSpc>
                <a:defRPr sz="3200">
                  <a:gradFill flip="none" rotWithShape="1">
                    <a:gsLst>
                      <a:gs pos="0">
                        <a:srgbClr val="C3D2EC"/>
                      </a:gs>
                      <a:gs pos="28000">
                        <a:srgbClr val="EDEDED"/>
                      </a:gs>
                      <a:gs pos="100000">
                        <a:srgbClr val="FFFFFF"/>
                      </a:gs>
                    </a:gsLst>
                    <a:lin ang="4800000" scaled="0"/>
                  </a:gradFill>
                  <a:latin typeface="Corbel"/>
                  <a:ea typeface="Corbel"/>
                  <a:cs typeface="Corbel"/>
                  <a:sym typeface="Corbel"/>
                </a:defRPr>
              </a:lvl1pPr>
            </a:lstStyle>
            <a:p>
              <a:r>
                <a:t>Items Related to Membership</a:t>
              </a:r>
            </a:p>
          </p:txBody>
        </p:sp>
      </p:gr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Content Placeholder 2"/>
          <p:cNvSpPr txBox="1">
            <a:spLocks noGrp="1"/>
          </p:cNvSpPr>
          <p:nvPr>
            <p:ph type="body" idx="1"/>
          </p:nvPr>
        </p:nvSpPr>
        <p:spPr>
          <a:xfrm>
            <a:off x="682575" y="1316585"/>
            <a:ext cx="10818263" cy="5293217"/>
          </a:xfrm>
          <a:prstGeom prst="rect">
            <a:avLst/>
          </a:prstGeom>
          <a:ln w="76200">
            <a:solidFill>
              <a:srgbClr val="CC3100"/>
            </a:solidFill>
            <a:round/>
          </a:ln>
        </p:spPr>
        <p:txBody>
          <a:bodyPr/>
          <a:lstStyle/>
          <a:p>
            <a:endParaRPr/>
          </a:p>
          <a:p>
            <a:r>
              <a:t>Manage lifetime members. There are two kinds of lifetime members, honorary and paid. They are treated differently, depending on the branch.  Paid lifetime members still owe state and branch dues, but honorary lifetime members are excused from state dues and may be excused from branch dues, depending on the branch. Find out about your branch.</a:t>
            </a:r>
          </a:p>
          <a:p>
            <a:r>
              <a:t>Answer membership question for members. There are several ways to get information from National AAUW.</a:t>
            </a:r>
          </a:p>
          <a:p>
            <a:r>
              <a:t>Collect dues.</a:t>
            </a:r>
          </a:p>
        </p:txBody>
      </p:sp>
      <p:sp>
        <p:nvSpPr>
          <p:cNvPr id="204" name="Text Placeholder 3"/>
          <p:cNvSpPr>
            <a:spLocks noGrp="1"/>
          </p:cNvSpPr>
          <p:nvPr>
            <p:ph type="body" idx="21"/>
          </p:nvPr>
        </p:nvSpPr>
        <p:spPr>
          <a:xfrm>
            <a:off x="-232282" y="2057400"/>
            <a:ext cx="45723" cy="3811588"/>
          </a:xfrm>
          <a:prstGeom prst="rect">
            <a:avLst/>
          </a:prstGeom>
          <a:ln w="76200">
            <a:solidFill>
              <a:srgbClr val="CC3100"/>
            </a:solidFill>
            <a:round/>
          </a:ln>
        </p:spPr>
        <p:txBody>
          <a:bodyPr/>
          <a:lstStyle/>
          <a:p>
            <a:pPr marL="0" indent="0">
              <a:buSzTx/>
              <a:buNone/>
              <a:defRPr sz="1600">
                <a:gradFill flip="none" rotWithShape="1">
                  <a:gsLst>
                    <a:gs pos="0">
                      <a:srgbClr val="FFFFFF"/>
                    </a:gs>
                    <a:gs pos="15000">
                      <a:srgbClr val="E7E6E6"/>
                    </a:gs>
                    <a:gs pos="73000">
                      <a:srgbClr val="F1F0F0"/>
                    </a:gs>
                    <a:gs pos="100000">
                      <a:srgbClr val="FFFFFF"/>
                    </a:gs>
                  </a:gsLst>
                  <a:lin ang="16200000" scaled="0"/>
                </a:gradFill>
              </a:defRPr>
            </a:pPr>
            <a:endParaRPr/>
          </a:p>
        </p:txBody>
      </p:sp>
      <p:grpSp>
        <p:nvGrpSpPr>
          <p:cNvPr id="207" name="Title 1"/>
          <p:cNvGrpSpPr/>
          <p:nvPr/>
        </p:nvGrpSpPr>
        <p:grpSpPr>
          <a:xfrm>
            <a:off x="1420968" y="369275"/>
            <a:ext cx="9350065" cy="659997"/>
            <a:chOff x="0" y="0"/>
            <a:chExt cx="9350064" cy="659996"/>
          </a:xfrm>
        </p:grpSpPr>
        <p:sp>
          <p:nvSpPr>
            <p:cNvPr id="205" name="Rectangle"/>
            <p:cNvSpPr/>
            <p:nvPr/>
          </p:nvSpPr>
          <p:spPr>
            <a:xfrm>
              <a:off x="-1" y="-1"/>
              <a:ext cx="9350065" cy="659997"/>
            </a:xfrm>
            <a:prstGeom prst="rect">
              <a:avLst/>
            </a:prstGeom>
            <a:noFill/>
            <a:ln w="76200" cap="flat">
              <a:solidFill>
                <a:srgbClr val="CC3100"/>
              </a:solidFill>
              <a:prstDash val="solid"/>
              <a:round/>
            </a:ln>
            <a:effectLst/>
          </p:spPr>
          <p:txBody>
            <a:bodyPr wrap="square" lIns="45718" tIns="45718" rIns="45718" bIns="45718" numCol="1" anchor="b">
              <a:noAutofit/>
            </a:bodyPr>
            <a:lstStyle/>
            <a:p>
              <a:pPr algn="ctr" defTabSz="914400">
                <a:lnSpc>
                  <a:spcPct val="90000"/>
                </a:lnSpc>
                <a:defRPr sz="3200">
                  <a:gradFill flip="none" rotWithShape="1">
                    <a:gsLst>
                      <a:gs pos="0">
                        <a:srgbClr val="C3D2EC"/>
                      </a:gs>
                      <a:gs pos="28000">
                        <a:srgbClr val="EDEDED"/>
                      </a:gs>
                      <a:gs pos="100000">
                        <a:srgbClr val="FFFFFF"/>
                      </a:gs>
                    </a:gsLst>
                    <a:lin ang="4800000" scaled="0"/>
                  </a:gradFill>
                  <a:latin typeface="Corbel"/>
                  <a:ea typeface="Corbel"/>
                  <a:cs typeface="Corbel"/>
                  <a:sym typeface="Corbel"/>
                </a:defRPr>
              </a:pPr>
              <a:endParaRPr/>
            </a:p>
          </p:txBody>
        </p:sp>
        <p:sp>
          <p:nvSpPr>
            <p:cNvPr id="206" name="More Items Related to Membership"/>
            <p:cNvSpPr txBox="1"/>
            <p:nvPr/>
          </p:nvSpPr>
          <p:spPr>
            <a:xfrm>
              <a:off x="38099" y="38100"/>
              <a:ext cx="9273865" cy="58379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b">
              <a:normAutofit/>
            </a:bodyPr>
            <a:lstStyle>
              <a:lvl1pPr algn="ctr" defTabSz="914400">
                <a:lnSpc>
                  <a:spcPct val="90000"/>
                </a:lnSpc>
                <a:defRPr sz="3200">
                  <a:gradFill flip="none" rotWithShape="1">
                    <a:gsLst>
                      <a:gs pos="0">
                        <a:srgbClr val="C3D2EC"/>
                      </a:gs>
                      <a:gs pos="28000">
                        <a:srgbClr val="EDEDED"/>
                      </a:gs>
                      <a:gs pos="100000">
                        <a:srgbClr val="FFFFFF"/>
                      </a:gs>
                    </a:gsLst>
                    <a:lin ang="4800000" scaled="0"/>
                  </a:gradFill>
                  <a:latin typeface="Corbel"/>
                  <a:ea typeface="Corbel"/>
                  <a:cs typeface="Corbel"/>
                  <a:sym typeface="Corbel"/>
                </a:defRPr>
              </a:lvl1pPr>
            </a:lstStyle>
            <a:p>
              <a:r>
                <a:t>More Items Related to Membership</a:t>
              </a:r>
            </a:p>
          </p:txBody>
        </p:sp>
      </p:gr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Text Placeholder 4"/>
          <p:cNvSpPr txBox="1">
            <a:spLocks noGrp="1"/>
          </p:cNvSpPr>
          <p:nvPr>
            <p:ph type="body" sz="quarter" idx="1"/>
          </p:nvPr>
        </p:nvSpPr>
        <p:spPr>
          <a:xfrm>
            <a:off x="-103034" y="2057400"/>
            <a:ext cx="103036" cy="3811588"/>
          </a:xfrm>
          <a:prstGeom prst="rect">
            <a:avLst/>
          </a:prstGeom>
        </p:spPr>
        <p:txBody>
          <a:bodyPr/>
          <a:lstStyle/>
          <a:p>
            <a:pPr marL="0" indent="0">
              <a:buSzTx/>
              <a:buNone/>
              <a:defRPr sz="1600">
                <a:gradFill flip="none" rotWithShape="1">
                  <a:gsLst>
                    <a:gs pos="0">
                      <a:srgbClr val="FFFFFF"/>
                    </a:gs>
                    <a:gs pos="15000">
                      <a:srgbClr val="E7E6E6"/>
                    </a:gs>
                    <a:gs pos="73000">
                      <a:srgbClr val="F1F0F0"/>
                    </a:gs>
                    <a:gs pos="100000">
                      <a:srgbClr val="FFFFFF"/>
                    </a:gs>
                  </a:gsLst>
                  <a:lin ang="16200000" scaled="0"/>
                </a:gradFill>
              </a:defRPr>
            </a:pPr>
            <a:endParaRPr/>
          </a:p>
        </p:txBody>
      </p:sp>
      <p:grpSp>
        <p:nvGrpSpPr>
          <p:cNvPr id="212" name="Content Placeholder 2"/>
          <p:cNvGrpSpPr/>
          <p:nvPr/>
        </p:nvGrpSpPr>
        <p:grpSpPr>
          <a:xfrm>
            <a:off x="1087772" y="1043183"/>
            <a:ext cx="10235396" cy="5537929"/>
            <a:chOff x="-1" y="-1"/>
            <a:chExt cx="10235395" cy="5537927"/>
          </a:xfrm>
        </p:grpSpPr>
        <p:sp>
          <p:nvSpPr>
            <p:cNvPr id="210" name="Rectangle"/>
            <p:cNvSpPr/>
            <p:nvPr/>
          </p:nvSpPr>
          <p:spPr>
            <a:xfrm>
              <a:off x="-2" y="-2"/>
              <a:ext cx="10235396" cy="5537929"/>
            </a:xfrm>
            <a:prstGeom prst="rect">
              <a:avLst/>
            </a:prstGeom>
            <a:noFill/>
            <a:ln w="76200" cap="flat">
              <a:solidFill>
                <a:srgbClr val="CC3100"/>
              </a:solidFill>
              <a:prstDash val="solid"/>
              <a:round/>
            </a:ln>
            <a:effectLst/>
          </p:spPr>
          <p:txBody>
            <a:bodyPr wrap="square" lIns="45718" tIns="45718" rIns="45718" bIns="45718" numCol="1" anchor="t">
              <a:noAutofit/>
            </a:bodyPr>
            <a:lstStyle/>
            <a:p>
              <a:pPr defTabSz="914400">
                <a:lnSpc>
                  <a:spcPct val="90000"/>
                </a:lnSpc>
                <a:spcBef>
                  <a:spcPts val="1000"/>
                </a:spcBef>
                <a:defRPr sz="2800">
                  <a:gradFill flip="none" rotWithShape="1">
                    <a:gsLst>
                      <a:gs pos="0">
                        <a:srgbClr val="C3D2EC"/>
                      </a:gs>
                      <a:gs pos="34000">
                        <a:srgbClr val="EDEDED"/>
                      </a:gs>
                      <a:gs pos="100000">
                        <a:srgbClr val="FFFFFF"/>
                      </a:gs>
                    </a:gsLst>
                    <a:lin ang="4800000" scaled="0"/>
                  </a:gradFill>
                  <a:latin typeface="Corbel"/>
                  <a:ea typeface="Corbel"/>
                  <a:cs typeface="Corbel"/>
                  <a:sym typeface="Corbel"/>
                </a:defRPr>
              </a:pPr>
              <a:endParaRPr/>
            </a:p>
          </p:txBody>
        </p:sp>
        <p:sp>
          <p:nvSpPr>
            <p:cNvPr id="211" name="Most of the time, filing taxes is easy.  You start in your personal file and go to “My Affiliations” on the left. Click on the square for your branch.  You will see that one of the items on the list that comes up is “Tax Information”.  Click on it.  This"/>
            <p:cNvSpPr txBox="1"/>
            <p:nvPr/>
          </p:nvSpPr>
          <p:spPr>
            <a:xfrm>
              <a:off x="83819" y="38098"/>
              <a:ext cx="10067756" cy="546172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t">
              <a:normAutofit/>
            </a:bodyPr>
            <a:lstStyle/>
            <a:p>
              <a:pPr defTabSz="914400">
                <a:lnSpc>
                  <a:spcPct val="90000"/>
                </a:lnSpc>
                <a:spcBef>
                  <a:spcPts val="1000"/>
                </a:spcBef>
                <a:defRPr sz="2800">
                  <a:gradFill flip="none" rotWithShape="1">
                    <a:gsLst>
                      <a:gs pos="0">
                        <a:srgbClr val="C3D2EC"/>
                      </a:gs>
                      <a:gs pos="34000">
                        <a:srgbClr val="EDEDED"/>
                      </a:gs>
                      <a:gs pos="100000">
                        <a:srgbClr val="FFFFFF"/>
                      </a:gs>
                    </a:gsLst>
                    <a:lin ang="4800000" scaled="0"/>
                  </a:gradFill>
                  <a:latin typeface="Corbel"/>
                  <a:ea typeface="Corbel"/>
                  <a:cs typeface="Corbel"/>
                  <a:sym typeface="Corbel"/>
                </a:defRPr>
              </a:pPr>
              <a:r>
                <a:t>Most of the time, filing taxes is easy.  You start in your personal file and go to “My Affiliations” on the left. Click on the square for your branch.  You will see that one of the items on the list that comes up is “Tax Information”. Click on it.  This generates a form that you fill out that is then filed by National. It must be done between April 15</a:t>
              </a:r>
              <a:r>
                <a:rPr baseline="30000"/>
                <a:t>th</a:t>
              </a:r>
              <a:r>
                <a:t> and October 15</a:t>
              </a:r>
              <a:r>
                <a:rPr baseline="30000"/>
                <a:t>th</a:t>
              </a:r>
              <a:r>
                <a:t> each year. The exception is if the branch’s income is greater that $50,000.</a:t>
              </a:r>
            </a:p>
            <a:p>
              <a:pPr marL="228600" indent="-228600" defTabSz="914400">
                <a:lnSpc>
                  <a:spcPct val="90000"/>
                </a:lnSpc>
                <a:spcBef>
                  <a:spcPts val="1000"/>
                </a:spcBef>
                <a:buSzPct val="100000"/>
                <a:buFont typeface="Arial"/>
                <a:buChar char="•"/>
                <a:defRPr sz="2800">
                  <a:gradFill flip="none" rotWithShape="1">
                    <a:gsLst>
                      <a:gs pos="0">
                        <a:srgbClr val="C3D2EC"/>
                      </a:gs>
                      <a:gs pos="34000">
                        <a:srgbClr val="EDEDED"/>
                      </a:gs>
                      <a:gs pos="100000">
                        <a:srgbClr val="FFFFFF"/>
                      </a:gs>
                    </a:gsLst>
                    <a:lin ang="4800000" scaled="0"/>
                  </a:gradFill>
                  <a:latin typeface="Corbel"/>
                  <a:ea typeface="Corbel"/>
                  <a:cs typeface="Corbel"/>
                  <a:sym typeface="Corbel"/>
                </a:defRPr>
              </a:pPr>
              <a:r>
                <a:t>Know what is deductible and what is not for members writing checks to AAUW.</a:t>
              </a:r>
            </a:p>
            <a:p>
              <a:pPr marL="228600" indent="-228600" defTabSz="914400">
                <a:lnSpc>
                  <a:spcPct val="90000"/>
                </a:lnSpc>
                <a:spcBef>
                  <a:spcPts val="1000"/>
                </a:spcBef>
                <a:buSzPct val="100000"/>
                <a:buFont typeface="Arial"/>
                <a:buChar char="•"/>
                <a:defRPr sz="2800">
                  <a:gradFill flip="none" rotWithShape="1">
                    <a:gsLst>
                      <a:gs pos="0">
                        <a:srgbClr val="C3D2EC"/>
                      </a:gs>
                      <a:gs pos="34000">
                        <a:srgbClr val="EDEDED"/>
                      </a:gs>
                      <a:gs pos="100000">
                        <a:srgbClr val="FFFFFF"/>
                      </a:gs>
                    </a:gsLst>
                    <a:lin ang="4800000" scaled="0"/>
                  </a:gradFill>
                  <a:latin typeface="Corbel"/>
                  <a:ea typeface="Corbel"/>
                  <a:cs typeface="Corbel"/>
                  <a:sym typeface="Corbel"/>
                </a:defRPr>
              </a:pPr>
              <a:r>
                <a:t>The branch is exempt from sales tax if a purchase is made with a branch check or debit card and  is accompanied with a form from Virginia.</a:t>
              </a:r>
            </a:p>
          </p:txBody>
        </p:sp>
      </p:grpSp>
      <p:grpSp>
        <p:nvGrpSpPr>
          <p:cNvPr id="215" name="Title 1"/>
          <p:cNvGrpSpPr/>
          <p:nvPr/>
        </p:nvGrpSpPr>
        <p:grpSpPr>
          <a:xfrm>
            <a:off x="1530438" y="173257"/>
            <a:ext cx="9350065" cy="659999"/>
            <a:chOff x="0" y="0"/>
            <a:chExt cx="9350064" cy="659997"/>
          </a:xfrm>
        </p:grpSpPr>
        <p:sp>
          <p:nvSpPr>
            <p:cNvPr id="213" name="Rectangle"/>
            <p:cNvSpPr/>
            <p:nvPr/>
          </p:nvSpPr>
          <p:spPr>
            <a:xfrm>
              <a:off x="-1" y="-1"/>
              <a:ext cx="9350065" cy="659998"/>
            </a:xfrm>
            <a:prstGeom prst="rect">
              <a:avLst/>
            </a:prstGeom>
            <a:noFill/>
            <a:ln w="76200" cap="flat">
              <a:solidFill>
                <a:srgbClr val="CC3100"/>
              </a:solidFill>
              <a:prstDash val="solid"/>
              <a:round/>
            </a:ln>
            <a:effectLst/>
          </p:spPr>
          <p:txBody>
            <a:bodyPr wrap="square" lIns="45718" tIns="45718" rIns="45718" bIns="45718" numCol="1" anchor="b">
              <a:noAutofit/>
            </a:bodyPr>
            <a:lstStyle/>
            <a:p>
              <a:pPr algn="ctr" defTabSz="914400">
                <a:lnSpc>
                  <a:spcPct val="90000"/>
                </a:lnSpc>
                <a:defRPr sz="3200">
                  <a:gradFill flip="none" rotWithShape="1">
                    <a:gsLst>
                      <a:gs pos="0">
                        <a:srgbClr val="C3D2EC"/>
                      </a:gs>
                      <a:gs pos="28000">
                        <a:srgbClr val="EDEDED"/>
                      </a:gs>
                      <a:gs pos="100000">
                        <a:srgbClr val="FFFFFF"/>
                      </a:gs>
                    </a:gsLst>
                    <a:lin ang="4800000" scaled="0"/>
                  </a:gradFill>
                  <a:latin typeface="Corbel"/>
                  <a:ea typeface="Corbel"/>
                  <a:cs typeface="Corbel"/>
                  <a:sym typeface="Corbel"/>
                </a:defRPr>
              </a:pPr>
              <a:endParaRPr/>
            </a:p>
          </p:txBody>
        </p:sp>
        <p:sp>
          <p:nvSpPr>
            <p:cNvPr id="214" name="Taxes"/>
            <p:cNvSpPr txBox="1"/>
            <p:nvPr/>
          </p:nvSpPr>
          <p:spPr>
            <a:xfrm>
              <a:off x="38099" y="38100"/>
              <a:ext cx="9273865" cy="58379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b">
              <a:normAutofit/>
            </a:bodyPr>
            <a:lstStyle>
              <a:lvl1pPr algn="ctr" defTabSz="914400">
                <a:lnSpc>
                  <a:spcPct val="90000"/>
                </a:lnSpc>
                <a:defRPr sz="3200">
                  <a:gradFill flip="none" rotWithShape="1">
                    <a:gsLst>
                      <a:gs pos="0">
                        <a:srgbClr val="C3D2EC"/>
                      </a:gs>
                      <a:gs pos="28000">
                        <a:srgbClr val="EDEDED"/>
                      </a:gs>
                      <a:gs pos="100000">
                        <a:srgbClr val="FFFFFF"/>
                      </a:gs>
                    </a:gsLst>
                    <a:lin ang="4800000" scaled="0"/>
                  </a:gradFill>
                  <a:latin typeface="Corbel"/>
                  <a:ea typeface="Corbel"/>
                  <a:cs typeface="Corbel"/>
                  <a:sym typeface="Corbel"/>
                </a:defRPr>
              </a:lvl1pPr>
            </a:lstStyle>
            <a:p>
              <a:r>
                <a:t>Taxes</a:t>
              </a:r>
            </a:p>
          </p:txBody>
        </p:sp>
      </p:grpSp>
    </p:spTree>
  </p:cSld>
  <p:clrMapOvr>
    <a:masterClrMapping/>
  </p:clrMapOvr>
  <p:transition spd="med"/>
</p:sld>
</file>

<file path=ppt/theme/theme1.xml><?xml version="1.0" encoding="utf-8"?>
<a:theme xmlns:a="http://schemas.openxmlformats.org/drawingml/2006/main" name="Depth">
  <a:themeElements>
    <a:clrScheme name="Depth">
      <a:dk1>
        <a:srgbClr val="FFFFFF"/>
      </a:dk1>
      <a:lt1>
        <a:srgbClr val="FFFFFF"/>
      </a:lt1>
      <a:dk2>
        <a:srgbClr val="A7A7A7"/>
      </a:dk2>
      <a:lt2>
        <a:srgbClr val="535353"/>
      </a:lt2>
      <a:accent1>
        <a:srgbClr val="2F5496"/>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Depth">
      <a:majorFont>
        <a:latin typeface="Calibri"/>
        <a:ea typeface="Calibri"/>
        <a:cs typeface="Calibri"/>
      </a:majorFont>
      <a:minorFont>
        <a:latin typeface="Helvetica"/>
        <a:ea typeface="Helvetica"/>
        <a:cs typeface="Helvetica"/>
      </a:minorFont>
    </a:fontScheme>
    <a:fmtScheme name="Depth">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FFFFFF"/>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FFFFFF"/>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pth">
  <a:themeElements>
    <a:clrScheme name="Depth">
      <a:dk1>
        <a:srgbClr val="000000"/>
      </a:dk1>
      <a:lt1>
        <a:srgbClr val="FFFFFF"/>
      </a:lt1>
      <a:dk2>
        <a:srgbClr val="A7A7A7"/>
      </a:dk2>
      <a:lt2>
        <a:srgbClr val="535353"/>
      </a:lt2>
      <a:accent1>
        <a:srgbClr val="2F5496"/>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Depth">
      <a:majorFont>
        <a:latin typeface="Calibri"/>
        <a:ea typeface="Calibri"/>
        <a:cs typeface="Calibri"/>
      </a:majorFont>
      <a:minorFont>
        <a:latin typeface="Helvetica"/>
        <a:ea typeface="Helvetica"/>
        <a:cs typeface="Helvetica"/>
      </a:minorFont>
    </a:fontScheme>
    <a:fmtScheme name="Depth">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FFFFFF"/>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FFFFFF"/>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1029</Words>
  <Application>Microsoft Office PowerPoint</Application>
  <PresentationFormat>Widescreen</PresentationFormat>
  <Paragraphs>54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Corbel</vt:lpstr>
      <vt:lpstr>Depth</vt:lpstr>
      <vt:lpstr>Finance Officers</vt:lpstr>
      <vt:lpstr>PowerPoint Presentation</vt:lpstr>
      <vt:lpstr>Answers to Questions</vt:lpstr>
      <vt:lpstr>Understanding the Calendar</vt:lpstr>
      <vt:lpstr>Items Related to Finances</vt:lpstr>
      <vt:lpstr>More Items Related to Finances</vt:lpstr>
      <vt:lpstr>PowerPoint Presentation</vt:lpstr>
      <vt:lpstr>PowerPoint Presentation</vt:lpstr>
      <vt:lpstr>PowerPoint Presentation</vt:lpstr>
      <vt:lpstr>Other Items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Patricia Quick</dc:creator>
  <cp:lastModifiedBy>Patricia Quick</cp:lastModifiedBy>
  <cp:revision>1</cp:revision>
  <dcterms:modified xsi:type="dcterms:W3CDTF">2024-12-30T04:29:10Z</dcterms:modified>
</cp:coreProperties>
</file>